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59" r:id="rId5"/>
    <p:sldId id="260" r:id="rId6"/>
    <p:sldId id="261" r:id="rId7"/>
    <p:sldId id="269" r:id="rId8"/>
    <p:sldId id="263" r:id="rId9"/>
    <p:sldId id="264" r:id="rId10"/>
    <p:sldId id="270" r:id="rId11"/>
    <p:sldId id="285" r:id="rId12"/>
    <p:sldId id="284" r:id="rId13"/>
    <p:sldId id="272" r:id="rId14"/>
    <p:sldId id="273" r:id="rId15"/>
    <p:sldId id="274" r:id="rId16"/>
    <p:sldId id="275" r:id="rId17"/>
    <p:sldId id="276" r:id="rId18"/>
    <p:sldId id="277" r:id="rId19"/>
    <p:sldId id="278" r:id="rId20"/>
    <p:sldId id="279" r:id="rId21"/>
    <p:sldId id="280" r:id="rId22"/>
    <p:sldId id="281" r:id="rId23"/>
    <p:sldId id="267" r:id="rId24"/>
    <p:sldId id="286" r:id="rId25"/>
    <p:sldId id="266"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86C138-6820-471A-A5B9-DC6044CA6CA0}" v="121" dt="2025-05-13T03:18:09.346"/>
    <p1510:client id="{F6551CFD-9342-4B1B-AFAF-D79600345CA1}" v="85" dt="2025-05-13T09:18:51.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ER ALEXANDER" userId="a207c1aa35c25c96" providerId="LiveId" clId="{F6551CFD-9342-4B1B-AFAF-D79600345CA1}"/>
    <pc:docChg chg="undo redo custSel addSld delSld modSld sldOrd">
      <pc:chgData name="ASHER ALEXANDER" userId="a207c1aa35c25c96" providerId="LiveId" clId="{F6551CFD-9342-4B1B-AFAF-D79600345CA1}" dt="2025-05-14T02:53:15.828" v="638" actId="14100"/>
      <pc:docMkLst>
        <pc:docMk/>
      </pc:docMkLst>
      <pc:sldChg chg="modSp mod">
        <pc:chgData name="ASHER ALEXANDER" userId="a207c1aa35c25c96" providerId="LiveId" clId="{F6551CFD-9342-4B1B-AFAF-D79600345CA1}" dt="2025-05-13T05:14:35.996" v="70" actId="20577"/>
        <pc:sldMkLst>
          <pc:docMk/>
          <pc:sldMk cId="473583717" sldId="256"/>
        </pc:sldMkLst>
        <pc:spChg chg="mod">
          <ac:chgData name="ASHER ALEXANDER" userId="a207c1aa35c25c96" providerId="LiveId" clId="{F6551CFD-9342-4B1B-AFAF-D79600345CA1}" dt="2025-05-13T05:14:35.996" v="70" actId="20577"/>
          <ac:spMkLst>
            <pc:docMk/>
            <pc:sldMk cId="473583717" sldId="256"/>
            <ac:spMk id="3" creationId="{925AB998-DB89-F098-989E-8D0AA78AF62C}"/>
          </ac:spMkLst>
        </pc:spChg>
      </pc:sldChg>
      <pc:sldChg chg="modSp mod">
        <pc:chgData name="ASHER ALEXANDER" userId="a207c1aa35c25c96" providerId="LiveId" clId="{F6551CFD-9342-4B1B-AFAF-D79600345CA1}" dt="2025-05-13T06:56:13.110" v="146" actId="14100"/>
        <pc:sldMkLst>
          <pc:docMk/>
          <pc:sldMk cId="3777222968" sldId="257"/>
        </pc:sldMkLst>
        <pc:spChg chg="mod">
          <ac:chgData name="ASHER ALEXANDER" userId="a207c1aa35c25c96" providerId="LiveId" clId="{F6551CFD-9342-4B1B-AFAF-D79600345CA1}" dt="2025-05-13T06:51:30.499" v="99" actId="1076"/>
          <ac:spMkLst>
            <pc:docMk/>
            <pc:sldMk cId="3777222968" sldId="257"/>
            <ac:spMk id="2" creationId="{7639EFC1-86B2-4730-7EA8-4E94ABCCA737}"/>
          </ac:spMkLst>
        </pc:spChg>
        <pc:spChg chg="mod">
          <ac:chgData name="ASHER ALEXANDER" userId="a207c1aa35c25c96" providerId="LiveId" clId="{F6551CFD-9342-4B1B-AFAF-D79600345CA1}" dt="2025-05-13T06:56:13.110" v="146" actId="14100"/>
          <ac:spMkLst>
            <pc:docMk/>
            <pc:sldMk cId="3777222968" sldId="257"/>
            <ac:spMk id="3" creationId="{9811AB59-397D-97FE-9DBC-7A1BC186A1A4}"/>
          </ac:spMkLst>
        </pc:spChg>
      </pc:sldChg>
      <pc:sldChg chg="modSp mod">
        <pc:chgData name="ASHER ALEXANDER" userId="a207c1aa35c25c96" providerId="LiveId" clId="{F6551CFD-9342-4B1B-AFAF-D79600345CA1}" dt="2025-05-13T06:53:01.965" v="112" actId="255"/>
        <pc:sldMkLst>
          <pc:docMk/>
          <pc:sldMk cId="3924077258" sldId="261"/>
        </pc:sldMkLst>
        <pc:spChg chg="mod">
          <ac:chgData name="ASHER ALEXANDER" userId="a207c1aa35c25c96" providerId="LiveId" clId="{F6551CFD-9342-4B1B-AFAF-D79600345CA1}" dt="2025-05-13T06:53:01.965" v="112" actId="255"/>
          <ac:spMkLst>
            <pc:docMk/>
            <pc:sldMk cId="3924077258" sldId="261"/>
            <ac:spMk id="3" creationId="{0DCF531E-3BC3-EA6A-44EF-CAB3F68475AA}"/>
          </ac:spMkLst>
        </pc:spChg>
      </pc:sldChg>
      <pc:sldChg chg="addSp delSp modSp mod setBg modClrScheme chgLayout">
        <pc:chgData name="ASHER ALEXANDER" userId="a207c1aa35c25c96" providerId="LiveId" clId="{F6551CFD-9342-4B1B-AFAF-D79600345CA1}" dt="2025-05-13T09:13:32.654" v="559" actId="1076"/>
        <pc:sldMkLst>
          <pc:docMk/>
          <pc:sldMk cId="729775013" sldId="263"/>
        </pc:sldMkLst>
        <pc:spChg chg="mod ord">
          <ac:chgData name="ASHER ALEXANDER" userId="a207c1aa35c25c96" providerId="LiveId" clId="{F6551CFD-9342-4B1B-AFAF-D79600345CA1}" dt="2025-05-13T08:38:10.741" v="160" actId="700"/>
          <ac:spMkLst>
            <pc:docMk/>
            <pc:sldMk cId="729775013" sldId="263"/>
            <ac:spMk id="2" creationId="{5460646D-7247-49B3-FBAC-E9CF01D82733}"/>
          </ac:spMkLst>
        </pc:spChg>
        <pc:spChg chg="mod ord">
          <ac:chgData name="ASHER ALEXANDER" userId="a207c1aa35c25c96" providerId="LiveId" clId="{F6551CFD-9342-4B1B-AFAF-D79600345CA1}" dt="2025-05-13T09:12:58.022" v="548" actId="1076"/>
          <ac:spMkLst>
            <pc:docMk/>
            <pc:sldMk cId="729775013" sldId="263"/>
            <ac:spMk id="3" creationId="{02F7B7E4-22D6-E9FB-60DB-BC0C3578F03A}"/>
          </ac:spMkLst>
        </pc:spChg>
        <pc:spChg chg="mod ord">
          <ac:chgData name="ASHER ALEXANDER" userId="a207c1aa35c25c96" providerId="LiveId" clId="{F6551CFD-9342-4B1B-AFAF-D79600345CA1}" dt="2025-05-13T09:13:00.646" v="549" actId="1076"/>
          <ac:spMkLst>
            <pc:docMk/>
            <pc:sldMk cId="729775013" sldId="263"/>
            <ac:spMk id="4" creationId="{A30DABCA-6868-446E-A148-74DA091D8992}"/>
          </ac:spMkLst>
        </pc:spChg>
        <pc:spChg chg="mod ord">
          <ac:chgData name="ASHER ALEXANDER" userId="a207c1aa35c25c96" providerId="LiveId" clId="{F6551CFD-9342-4B1B-AFAF-D79600345CA1}" dt="2025-05-13T09:13:17.743" v="554" actId="1076"/>
          <ac:spMkLst>
            <pc:docMk/>
            <pc:sldMk cId="729775013" sldId="263"/>
            <ac:spMk id="5" creationId="{9EDA7CC6-606F-BB08-7C10-DC88F5736244}"/>
          </ac:spMkLst>
        </pc:spChg>
        <pc:spChg chg="add del mod">
          <ac:chgData name="ASHER ALEXANDER" userId="a207c1aa35c25c96" providerId="LiveId" clId="{F6551CFD-9342-4B1B-AFAF-D79600345CA1}" dt="2025-05-13T06:57:14.288" v="151" actId="6264"/>
          <ac:spMkLst>
            <pc:docMk/>
            <pc:sldMk cId="729775013" sldId="263"/>
            <ac:spMk id="6" creationId="{DD4C7184-FE8E-5C5E-0F03-8EC227AECB05}"/>
          </ac:spMkLst>
        </pc:spChg>
        <pc:spChg chg="add del mod">
          <ac:chgData name="ASHER ALEXANDER" userId="a207c1aa35c25c96" providerId="LiveId" clId="{F6551CFD-9342-4B1B-AFAF-D79600345CA1}" dt="2025-05-13T06:57:14.288" v="151" actId="6264"/>
          <ac:spMkLst>
            <pc:docMk/>
            <pc:sldMk cId="729775013" sldId="263"/>
            <ac:spMk id="7" creationId="{085ACAFC-D07A-F241-E621-CB7220CF57A3}"/>
          </ac:spMkLst>
        </pc:spChg>
        <pc:spChg chg="add del mod">
          <ac:chgData name="ASHER ALEXANDER" userId="a207c1aa35c25c96" providerId="LiveId" clId="{F6551CFD-9342-4B1B-AFAF-D79600345CA1}" dt="2025-05-13T06:57:14.288" v="151" actId="6264"/>
          <ac:spMkLst>
            <pc:docMk/>
            <pc:sldMk cId="729775013" sldId="263"/>
            <ac:spMk id="8" creationId="{930C6B01-7633-13FD-77FF-93C29E36F6AF}"/>
          </ac:spMkLst>
        </pc:spChg>
        <pc:spChg chg="add del mod">
          <ac:chgData name="ASHER ALEXANDER" userId="a207c1aa35c25c96" providerId="LiveId" clId="{F6551CFD-9342-4B1B-AFAF-D79600345CA1}" dt="2025-05-13T06:57:14.288" v="151" actId="6264"/>
          <ac:spMkLst>
            <pc:docMk/>
            <pc:sldMk cId="729775013" sldId="263"/>
            <ac:spMk id="9" creationId="{1C770A9B-CE28-9547-CF38-E7EFAB124757}"/>
          </ac:spMkLst>
        </pc:spChg>
        <pc:spChg chg="mod">
          <ac:chgData name="ASHER ALEXANDER" userId="a207c1aa35c25c96" providerId="LiveId" clId="{F6551CFD-9342-4B1B-AFAF-D79600345CA1}" dt="2025-05-13T09:13:02.857" v="550" actId="1076"/>
          <ac:spMkLst>
            <pc:docMk/>
            <pc:sldMk cId="729775013" sldId="263"/>
            <ac:spMk id="10" creationId="{676987E1-B884-8F05-CF63-D4A1F203E05E}"/>
          </ac:spMkLst>
        </pc:spChg>
        <pc:spChg chg="mod">
          <ac:chgData name="ASHER ALEXANDER" userId="a207c1aa35c25c96" providerId="LiveId" clId="{F6551CFD-9342-4B1B-AFAF-D79600345CA1}" dt="2025-05-13T09:13:21.510" v="555" actId="1076"/>
          <ac:spMkLst>
            <pc:docMk/>
            <pc:sldMk cId="729775013" sldId="263"/>
            <ac:spMk id="11" creationId="{3AD19C12-675D-E754-0A31-BB090F30696F}"/>
          </ac:spMkLst>
        </pc:spChg>
        <pc:spChg chg="add del mod">
          <ac:chgData name="ASHER ALEXANDER" userId="a207c1aa35c25c96" providerId="LiveId" clId="{F6551CFD-9342-4B1B-AFAF-D79600345CA1}" dt="2025-05-13T06:57:14.288" v="151" actId="6264"/>
          <ac:spMkLst>
            <pc:docMk/>
            <pc:sldMk cId="729775013" sldId="263"/>
            <ac:spMk id="12" creationId="{1465E0E5-6D6C-04FB-AB2F-5EDFD23143A2}"/>
          </ac:spMkLst>
        </pc:spChg>
        <pc:spChg chg="mod">
          <ac:chgData name="ASHER ALEXANDER" userId="a207c1aa35c25c96" providerId="LiveId" clId="{F6551CFD-9342-4B1B-AFAF-D79600345CA1}" dt="2025-05-13T09:13:12.537" v="553" actId="14100"/>
          <ac:spMkLst>
            <pc:docMk/>
            <pc:sldMk cId="729775013" sldId="263"/>
            <ac:spMk id="15" creationId="{E38F4BDB-B17E-9FFD-AB7F-13F4457BBD06}"/>
          </ac:spMkLst>
        </pc:spChg>
        <pc:picChg chg="mod ord">
          <ac:chgData name="ASHER ALEXANDER" userId="a207c1aa35c25c96" providerId="LiveId" clId="{F6551CFD-9342-4B1B-AFAF-D79600345CA1}" dt="2025-05-13T09:13:04.998" v="551" actId="1076"/>
          <ac:picMkLst>
            <pc:docMk/>
            <pc:sldMk cId="729775013" sldId="263"/>
            <ac:picMk id="14" creationId="{4209841D-DB67-2DB4-95F1-110AE920DBC2}"/>
          </ac:picMkLst>
        </pc:picChg>
        <pc:picChg chg="mod">
          <ac:chgData name="ASHER ALEXANDER" userId="a207c1aa35c25c96" providerId="LiveId" clId="{F6551CFD-9342-4B1B-AFAF-D79600345CA1}" dt="2025-05-13T09:13:32.654" v="559" actId="1076"/>
          <ac:picMkLst>
            <pc:docMk/>
            <pc:sldMk cId="729775013" sldId="263"/>
            <ac:picMk id="1030" creationId="{5549B366-0AAB-CC84-7CB0-B58D47C8E227}"/>
          </ac:picMkLst>
        </pc:picChg>
      </pc:sldChg>
      <pc:sldChg chg="modSp mod">
        <pc:chgData name="ASHER ALEXANDER" userId="a207c1aa35c25c96" providerId="LiveId" clId="{F6551CFD-9342-4B1B-AFAF-D79600345CA1}" dt="2025-05-14T02:53:15.828" v="638" actId="14100"/>
        <pc:sldMkLst>
          <pc:docMk/>
          <pc:sldMk cId="402453940" sldId="264"/>
        </pc:sldMkLst>
        <pc:spChg chg="mod">
          <ac:chgData name="ASHER ALEXANDER" userId="a207c1aa35c25c96" providerId="LiveId" clId="{F6551CFD-9342-4B1B-AFAF-D79600345CA1}" dt="2025-05-13T09:11:24.820" v="526" actId="207"/>
          <ac:spMkLst>
            <pc:docMk/>
            <pc:sldMk cId="402453940" sldId="264"/>
            <ac:spMk id="3" creationId="{0825135A-EEAB-E3FB-8C37-1FC19F32FBD4}"/>
          </ac:spMkLst>
        </pc:spChg>
        <pc:spChg chg="mod">
          <ac:chgData name="ASHER ALEXANDER" userId="a207c1aa35c25c96" providerId="LiveId" clId="{F6551CFD-9342-4B1B-AFAF-D79600345CA1}" dt="2025-05-14T02:52:59.931" v="634" actId="1076"/>
          <ac:spMkLst>
            <pc:docMk/>
            <pc:sldMk cId="402453940" sldId="264"/>
            <ac:spMk id="8" creationId="{FFEF717B-F37C-3010-2EC4-8245140B194E}"/>
          </ac:spMkLst>
        </pc:spChg>
        <pc:spChg chg="mod">
          <ac:chgData name="ASHER ALEXANDER" userId="a207c1aa35c25c96" providerId="LiveId" clId="{F6551CFD-9342-4B1B-AFAF-D79600345CA1}" dt="2025-05-14T02:53:06.252" v="635" actId="1076"/>
          <ac:spMkLst>
            <pc:docMk/>
            <pc:sldMk cId="402453940" sldId="264"/>
            <ac:spMk id="19" creationId="{78DEF3D3-F80A-E53E-EB5D-1396B1ADA3BF}"/>
          </ac:spMkLst>
        </pc:spChg>
        <pc:picChg chg="mod">
          <ac:chgData name="ASHER ALEXANDER" userId="a207c1aa35c25c96" providerId="LiveId" clId="{F6551CFD-9342-4B1B-AFAF-D79600345CA1}" dt="2025-05-14T02:53:15.828" v="638" actId="14100"/>
          <ac:picMkLst>
            <pc:docMk/>
            <pc:sldMk cId="402453940" sldId="264"/>
            <ac:picMk id="16" creationId="{1F504779-B8A7-BBAC-54F6-9A51DB874266}"/>
          </ac:picMkLst>
        </pc:picChg>
      </pc:sldChg>
      <pc:sldChg chg="modSp mod">
        <pc:chgData name="ASHER ALEXANDER" userId="a207c1aa35c25c96" providerId="LiveId" clId="{F6551CFD-9342-4B1B-AFAF-D79600345CA1}" dt="2025-05-13T09:19:28.090" v="616" actId="113"/>
        <pc:sldMkLst>
          <pc:docMk/>
          <pc:sldMk cId="3336177564" sldId="266"/>
        </pc:sldMkLst>
        <pc:spChg chg="mod">
          <ac:chgData name="ASHER ALEXANDER" userId="a207c1aa35c25c96" providerId="LiveId" clId="{F6551CFD-9342-4B1B-AFAF-D79600345CA1}" dt="2025-05-13T09:19:28.090" v="616" actId="113"/>
          <ac:spMkLst>
            <pc:docMk/>
            <pc:sldMk cId="3336177564" sldId="266"/>
            <ac:spMk id="3" creationId="{913C01CA-A509-448F-5F1D-2C4F9821A23F}"/>
          </ac:spMkLst>
        </pc:spChg>
      </pc:sldChg>
      <pc:sldChg chg="modSp mod">
        <pc:chgData name="ASHER ALEXANDER" userId="a207c1aa35c25c96" providerId="LiveId" clId="{F6551CFD-9342-4B1B-AFAF-D79600345CA1}" dt="2025-05-13T09:18:43.988" v="604" actId="207"/>
        <pc:sldMkLst>
          <pc:docMk/>
          <pc:sldMk cId="2807823385" sldId="267"/>
        </pc:sldMkLst>
        <pc:spChg chg="mod">
          <ac:chgData name="ASHER ALEXANDER" userId="a207c1aa35c25c96" providerId="LiveId" clId="{F6551CFD-9342-4B1B-AFAF-D79600345CA1}" dt="2025-05-13T09:18:43.988" v="604" actId="207"/>
          <ac:spMkLst>
            <pc:docMk/>
            <pc:sldMk cId="2807823385" sldId="267"/>
            <ac:spMk id="3" creationId="{3D2FD7F8-D385-722B-760B-038E3D688736}"/>
          </ac:spMkLst>
        </pc:spChg>
      </pc:sldChg>
      <pc:sldChg chg="modSp mod">
        <pc:chgData name="ASHER ALEXANDER" userId="a207c1aa35c25c96" providerId="LiveId" clId="{F6551CFD-9342-4B1B-AFAF-D79600345CA1}" dt="2025-05-13T09:19:43.431" v="621" actId="14100"/>
        <pc:sldMkLst>
          <pc:docMk/>
          <pc:sldMk cId="52229025" sldId="268"/>
        </pc:sldMkLst>
        <pc:spChg chg="mod">
          <ac:chgData name="ASHER ALEXANDER" userId="a207c1aa35c25c96" providerId="LiveId" clId="{F6551CFD-9342-4B1B-AFAF-D79600345CA1}" dt="2025-05-13T09:19:43.431" v="621" actId="14100"/>
          <ac:spMkLst>
            <pc:docMk/>
            <pc:sldMk cId="52229025" sldId="268"/>
            <ac:spMk id="2" creationId="{7D72785D-A92F-0645-2C4B-29DCC7F66182}"/>
          </ac:spMkLst>
        </pc:spChg>
      </pc:sldChg>
      <pc:sldChg chg="modSp mod">
        <pc:chgData name="ASHER ALEXANDER" userId="a207c1aa35c25c96" providerId="LiveId" clId="{F6551CFD-9342-4B1B-AFAF-D79600345CA1}" dt="2025-05-13T09:14:18.108" v="563" actId="113"/>
        <pc:sldMkLst>
          <pc:docMk/>
          <pc:sldMk cId="3910953716" sldId="269"/>
        </pc:sldMkLst>
        <pc:spChg chg="mod">
          <ac:chgData name="ASHER ALEXANDER" userId="a207c1aa35c25c96" providerId="LiveId" clId="{F6551CFD-9342-4B1B-AFAF-D79600345CA1}" dt="2025-05-13T09:14:12.102" v="562" actId="14100"/>
          <ac:spMkLst>
            <pc:docMk/>
            <pc:sldMk cId="3910953716" sldId="269"/>
            <ac:spMk id="2" creationId="{885455AE-13CA-EBF0-F50F-7013790E4CE7}"/>
          </ac:spMkLst>
        </pc:spChg>
        <pc:spChg chg="mod">
          <ac:chgData name="ASHER ALEXANDER" userId="a207c1aa35c25c96" providerId="LiveId" clId="{F6551CFD-9342-4B1B-AFAF-D79600345CA1}" dt="2025-05-13T09:14:18.108" v="563" actId="113"/>
          <ac:spMkLst>
            <pc:docMk/>
            <pc:sldMk cId="3910953716" sldId="269"/>
            <ac:spMk id="3" creationId="{6E3A019A-EEE1-F151-9DCD-26C5ED8D622D}"/>
          </ac:spMkLst>
        </pc:spChg>
        <pc:picChg chg="mod">
          <ac:chgData name="ASHER ALEXANDER" userId="a207c1aa35c25c96" providerId="LiveId" clId="{F6551CFD-9342-4B1B-AFAF-D79600345CA1}" dt="2025-05-13T06:55:17.749" v="135" actId="14100"/>
          <ac:picMkLst>
            <pc:docMk/>
            <pc:sldMk cId="3910953716" sldId="269"/>
            <ac:picMk id="10" creationId="{059664A0-F6DF-83DC-EA76-BAAD0E9D1384}"/>
          </ac:picMkLst>
        </pc:picChg>
      </pc:sldChg>
      <pc:sldChg chg="addSp delSp modSp mod">
        <pc:chgData name="ASHER ALEXANDER" userId="a207c1aa35c25c96" providerId="LiveId" clId="{F6551CFD-9342-4B1B-AFAF-D79600345CA1}" dt="2025-05-14T02:52:44.800" v="633" actId="14100"/>
        <pc:sldMkLst>
          <pc:docMk/>
          <pc:sldMk cId="2476585347" sldId="270"/>
        </pc:sldMkLst>
        <pc:spChg chg="mod">
          <ac:chgData name="ASHER ALEXANDER" userId="a207c1aa35c25c96" providerId="LiveId" clId="{F6551CFD-9342-4B1B-AFAF-D79600345CA1}" dt="2025-05-13T09:11:14.332" v="525" actId="1076"/>
          <ac:spMkLst>
            <pc:docMk/>
            <pc:sldMk cId="2476585347" sldId="270"/>
            <ac:spMk id="2" creationId="{63395067-8EB4-8043-C9B0-FAAA7030FEED}"/>
          </ac:spMkLst>
        </pc:spChg>
        <pc:spChg chg="mod">
          <ac:chgData name="ASHER ALEXANDER" userId="a207c1aa35c25c96" providerId="LiveId" clId="{F6551CFD-9342-4B1B-AFAF-D79600345CA1}" dt="2025-05-14T02:52:39.306" v="631" actId="1076"/>
          <ac:spMkLst>
            <pc:docMk/>
            <pc:sldMk cId="2476585347" sldId="270"/>
            <ac:spMk id="3" creationId="{2AFA8314-38C0-856D-D112-8E843907B3E2}"/>
          </ac:spMkLst>
        </pc:spChg>
        <pc:spChg chg="del mod">
          <ac:chgData name="ASHER ALEXANDER" userId="a207c1aa35c25c96" providerId="LiveId" clId="{F6551CFD-9342-4B1B-AFAF-D79600345CA1}" dt="2025-05-13T08:42:04.785" v="170"/>
          <ac:spMkLst>
            <pc:docMk/>
            <pc:sldMk cId="2476585347" sldId="270"/>
            <ac:spMk id="4" creationId="{129ADCF6-F519-A5EC-4E9F-237D048C51AB}"/>
          </ac:spMkLst>
        </pc:spChg>
        <pc:spChg chg="add">
          <ac:chgData name="ASHER ALEXANDER" userId="a207c1aa35c25c96" providerId="LiveId" clId="{F6551CFD-9342-4B1B-AFAF-D79600345CA1}" dt="2025-05-13T08:42:01.585" v="167"/>
          <ac:spMkLst>
            <pc:docMk/>
            <pc:sldMk cId="2476585347" sldId="270"/>
            <ac:spMk id="5" creationId="{E2E31E9C-FD6B-B417-319E-0315F33CC864}"/>
          </ac:spMkLst>
        </pc:spChg>
        <pc:spChg chg="add mod">
          <ac:chgData name="ASHER ALEXANDER" userId="a207c1aa35c25c96" providerId="LiveId" clId="{F6551CFD-9342-4B1B-AFAF-D79600345CA1}" dt="2025-05-14T02:52:44.800" v="633" actId="14100"/>
          <ac:spMkLst>
            <pc:docMk/>
            <pc:sldMk cId="2476585347" sldId="270"/>
            <ac:spMk id="6" creationId="{DA3B5036-F15C-C3E7-970C-D09D120FF2A1}"/>
          </ac:spMkLst>
        </pc:spChg>
        <pc:spChg chg="del mod">
          <ac:chgData name="ASHER ALEXANDER" userId="a207c1aa35c25c96" providerId="LiveId" clId="{F6551CFD-9342-4B1B-AFAF-D79600345CA1}" dt="2025-05-13T08:42:09.449" v="171" actId="21"/>
          <ac:spMkLst>
            <pc:docMk/>
            <pc:sldMk cId="2476585347" sldId="270"/>
            <ac:spMk id="10" creationId="{AFC1219B-55EA-84CD-1971-23DFC51CE8F0}"/>
          </ac:spMkLst>
        </pc:spChg>
        <pc:picChg chg="mod">
          <ac:chgData name="ASHER ALEXANDER" userId="a207c1aa35c25c96" providerId="LiveId" clId="{F6551CFD-9342-4B1B-AFAF-D79600345CA1}" dt="2025-05-13T09:11:10.517" v="524" actId="14100"/>
          <ac:picMkLst>
            <pc:docMk/>
            <pc:sldMk cId="2476585347" sldId="270"/>
            <ac:picMk id="8" creationId="{1C5E6C0F-4D70-308E-915D-E7DFEF3ED425}"/>
          </ac:picMkLst>
        </pc:picChg>
      </pc:sldChg>
      <pc:sldChg chg="modSp mod">
        <pc:chgData name="ASHER ALEXANDER" userId="a207c1aa35c25c96" providerId="LiveId" clId="{F6551CFD-9342-4B1B-AFAF-D79600345CA1}" dt="2025-05-13T09:16:04.333" v="573" actId="113"/>
        <pc:sldMkLst>
          <pc:docMk/>
          <pc:sldMk cId="693361924" sldId="272"/>
        </pc:sldMkLst>
        <pc:spChg chg="mod">
          <ac:chgData name="ASHER ALEXANDER" userId="a207c1aa35c25c96" providerId="LiveId" clId="{F6551CFD-9342-4B1B-AFAF-D79600345CA1}" dt="2025-05-13T09:16:04.333" v="573" actId="113"/>
          <ac:spMkLst>
            <pc:docMk/>
            <pc:sldMk cId="693361924" sldId="272"/>
            <ac:spMk id="4" creationId="{FE391CA7-AC8F-893E-8489-7D66814965D2}"/>
          </ac:spMkLst>
        </pc:spChg>
      </pc:sldChg>
      <pc:sldChg chg="modSp mod setBg">
        <pc:chgData name="ASHER ALEXANDER" userId="a207c1aa35c25c96" providerId="LiveId" clId="{F6551CFD-9342-4B1B-AFAF-D79600345CA1}" dt="2025-05-13T09:16:37.148" v="579" actId="113"/>
        <pc:sldMkLst>
          <pc:docMk/>
          <pc:sldMk cId="697068563" sldId="273"/>
        </pc:sldMkLst>
        <pc:spChg chg="mod">
          <ac:chgData name="ASHER ALEXANDER" userId="a207c1aa35c25c96" providerId="LiveId" clId="{F6551CFD-9342-4B1B-AFAF-D79600345CA1}" dt="2025-05-13T05:15:48.937" v="76" actId="14100"/>
          <ac:spMkLst>
            <pc:docMk/>
            <pc:sldMk cId="697068563" sldId="273"/>
            <ac:spMk id="2" creationId="{EC32DC53-DD2C-A313-7B3C-C435AEE1737B}"/>
          </ac:spMkLst>
        </pc:spChg>
        <pc:spChg chg="mod">
          <ac:chgData name="ASHER ALEXANDER" userId="a207c1aa35c25c96" providerId="LiveId" clId="{F6551CFD-9342-4B1B-AFAF-D79600345CA1}" dt="2025-05-13T09:07:38.735" v="481" actId="1076"/>
          <ac:spMkLst>
            <pc:docMk/>
            <pc:sldMk cId="697068563" sldId="273"/>
            <ac:spMk id="3" creationId="{A8A0B5FD-D7A8-F6CF-E6E4-A45652055F9F}"/>
          </ac:spMkLst>
        </pc:spChg>
        <pc:spChg chg="mod">
          <ac:chgData name="ASHER ALEXANDER" userId="a207c1aa35c25c96" providerId="LiveId" clId="{F6551CFD-9342-4B1B-AFAF-D79600345CA1}" dt="2025-05-13T09:16:37.148" v="579" actId="113"/>
          <ac:spMkLst>
            <pc:docMk/>
            <pc:sldMk cId="697068563" sldId="273"/>
            <ac:spMk id="4" creationId="{998E1379-7A4B-E6F3-E114-0116638FAB02}"/>
          </ac:spMkLst>
        </pc:spChg>
        <pc:picChg chg="mod">
          <ac:chgData name="ASHER ALEXANDER" userId="a207c1aa35c25c96" providerId="LiveId" clId="{F6551CFD-9342-4B1B-AFAF-D79600345CA1}" dt="2025-05-13T09:08:13.616" v="489" actId="14100"/>
          <ac:picMkLst>
            <pc:docMk/>
            <pc:sldMk cId="697068563" sldId="273"/>
            <ac:picMk id="8" creationId="{E5034895-CB66-8B5E-B0FA-808C539C2211}"/>
          </ac:picMkLst>
        </pc:picChg>
      </pc:sldChg>
      <pc:sldChg chg="modSp mod">
        <pc:chgData name="ASHER ALEXANDER" userId="a207c1aa35c25c96" providerId="LiveId" clId="{F6551CFD-9342-4B1B-AFAF-D79600345CA1}" dt="2025-05-13T09:16:42.007" v="580" actId="113"/>
        <pc:sldMkLst>
          <pc:docMk/>
          <pc:sldMk cId="1556496091" sldId="274"/>
        </pc:sldMkLst>
        <pc:spChg chg="mod">
          <ac:chgData name="ASHER ALEXANDER" userId="a207c1aa35c25c96" providerId="LiveId" clId="{F6551CFD-9342-4B1B-AFAF-D79600345CA1}" dt="2025-05-13T09:06:52.413" v="475" actId="1076"/>
          <ac:spMkLst>
            <pc:docMk/>
            <pc:sldMk cId="1556496091" sldId="274"/>
            <ac:spMk id="3" creationId="{B373EF61-FBD5-2B4D-59D0-4A466D8FCBB3}"/>
          </ac:spMkLst>
        </pc:spChg>
        <pc:spChg chg="mod">
          <ac:chgData name="ASHER ALEXANDER" userId="a207c1aa35c25c96" providerId="LiveId" clId="{F6551CFD-9342-4B1B-AFAF-D79600345CA1}" dt="2025-05-13T09:16:42.007" v="580" actId="113"/>
          <ac:spMkLst>
            <pc:docMk/>
            <pc:sldMk cId="1556496091" sldId="274"/>
            <ac:spMk id="4" creationId="{ABB670FC-AC91-6AC1-3E50-FE6DD086B8A2}"/>
          </ac:spMkLst>
        </pc:spChg>
        <pc:spChg chg="mod">
          <ac:chgData name="ASHER ALEXANDER" userId="a207c1aa35c25c96" providerId="LiveId" clId="{F6551CFD-9342-4B1B-AFAF-D79600345CA1}" dt="2025-05-13T09:06:15.775" v="468" actId="113"/>
          <ac:spMkLst>
            <pc:docMk/>
            <pc:sldMk cId="1556496091" sldId="274"/>
            <ac:spMk id="6" creationId="{219317C0-9FA7-CB51-7A91-171A20F070A0}"/>
          </ac:spMkLst>
        </pc:spChg>
        <pc:spChg chg="mod">
          <ac:chgData name="ASHER ALEXANDER" userId="a207c1aa35c25c96" providerId="LiveId" clId="{F6551CFD-9342-4B1B-AFAF-D79600345CA1}" dt="2025-05-13T09:06:38.487" v="474" actId="14100"/>
          <ac:spMkLst>
            <pc:docMk/>
            <pc:sldMk cId="1556496091" sldId="274"/>
            <ac:spMk id="10" creationId="{DCC55891-F826-22F7-55BF-5C3A0B9B639F}"/>
          </ac:spMkLst>
        </pc:spChg>
        <pc:picChg chg="mod">
          <ac:chgData name="ASHER ALEXANDER" userId="a207c1aa35c25c96" providerId="LiveId" clId="{F6551CFD-9342-4B1B-AFAF-D79600345CA1}" dt="2025-05-13T09:06:58.478" v="477" actId="1076"/>
          <ac:picMkLst>
            <pc:docMk/>
            <pc:sldMk cId="1556496091" sldId="274"/>
            <ac:picMk id="8" creationId="{6A46AD82-E4E6-EFA1-4459-913118C96176}"/>
          </ac:picMkLst>
        </pc:picChg>
        <pc:picChg chg="mod">
          <ac:chgData name="ASHER ALEXANDER" userId="a207c1aa35c25c96" providerId="LiveId" clId="{F6551CFD-9342-4B1B-AFAF-D79600345CA1}" dt="2025-05-13T09:06:35.325" v="473" actId="14100"/>
          <ac:picMkLst>
            <pc:docMk/>
            <pc:sldMk cId="1556496091" sldId="274"/>
            <ac:picMk id="12" creationId="{F057E45A-5861-E2FE-BB4E-DE61BB2C3D88}"/>
          </ac:picMkLst>
        </pc:picChg>
      </pc:sldChg>
      <pc:sldChg chg="modSp mod setBg">
        <pc:chgData name="ASHER ALEXANDER" userId="a207c1aa35c25c96" providerId="LiveId" clId="{F6551CFD-9342-4B1B-AFAF-D79600345CA1}" dt="2025-05-13T09:05:47.733" v="460" actId="1076"/>
        <pc:sldMkLst>
          <pc:docMk/>
          <pc:sldMk cId="756489007" sldId="275"/>
        </pc:sldMkLst>
        <pc:spChg chg="mod">
          <ac:chgData name="ASHER ALEXANDER" userId="a207c1aa35c25c96" providerId="LiveId" clId="{F6551CFD-9342-4B1B-AFAF-D79600345CA1}" dt="2025-05-13T09:05:43.901" v="459" actId="14100"/>
          <ac:spMkLst>
            <pc:docMk/>
            <pc:sldMk cId="756489007" sldId="275"/>
            <ac:spMk id="4" creationId="{7CF2CD06-6428-AA35-E97D-74AEDCB67F52}"/>
          </ac:spMkLst>
        </pc:spChg>
        <pc:spChg chg="mod">
          <ac:chgData name="ASHER ALEXANDER" userId="a207c1aa35c25c96" providerId="LiveId" clId="{F6551CFD-9342-4B1B-AFAF-D79600345CA1}" dt="2025-05-13T09:05:47.733" v="460" actId="1076"/>
          <ac:spMkLst>
            <pc:docMk/>
            <pc:sldMk cId="756489007" sldId="275"/>
            <ac:spMk id="6" creationId="{16BDE4AE-77F7-75F2-B492-2C745F6C9353}"/>
          </ac:spMkLst>
        </pc:spChg>
      </pc:sldChg>
      <pc:sldChg chg="modSp mod setBg">
        <pc:chgData name="ASHER ALEXANDER" userId="a207c1aa35c25c96" providerId="LiveId" clId="{F6551CFD-9342-4B1B-AFAF-D79600345CA1}" dt="2025-05-13T09:05:12.339" v="449" actId="207"/>
        <pc:sldMkLst>
          <pc:docMk/>
          <pc:sldMk cId="3359776226" sldId="276"/>
        </pc:sldMkLst>
        <pc:spChg chg="mod">
          <ac:chgData name="ASHER ALEXANDER" userId="a207c1aa35c25c96" providerId="LiveId" clId="{F6551CFD-9342-4B1B-AFAF-D79600345CA1}" dt="2025-05-13T09:05:09.932" v="448" actId="207"/>
          <ac:spMkLst>
            <pc:docMk/>
            <pc:sldMk cId="3359776226" sldId="276"/>
            <ac:spMk id="4" creationId="{93E2882A-34AC-A175-7285-3609673A51DF}"/>
          </ac:spMkLst>
        </pc:spChg>
        <pc:spChg chg="mod">
          <ac:chgData name="ASHER ALEXANDER" userId="a207c1aa35c25c96" providerId="LiveId" clId="{F6551CFD-9342-4B1B-AFAF-D79600345CA1}" dt="2025-05-13T09:05:12.339" v="449" actId="207"/>
          <ac:spMkLst>
            <pc:docMk/>
            <pc:sldMk cId="3359776226" sldId="276"/>
            <ac:spMk id="6" creationId="{196CD8C7-4B05-4B48-A604-3A00CA20E6DD}"/>
          </ac:spMkLst>
        </pc:spChg>
      </pc:sldChg>
      <pc:sldChg chg="modSp mod setBg">
        <pc:chgData name="ASHER ALEXANDER" userId="a207c1aa35c25c96" providerId="LiveId" clId="{F6551CFD-9342-4B1B-AFAF-D79600345CA1}" dt="2025-05-13T09:04:59.579" v="445" actId="1076"/>
        <pc:sldMkLst>
          <pc:docMk/>
          <pc:sldMk cId="1966204392" sldId="277"/>
        </pc:sldMkLst>
        <pc:spChg chg="mod">
          <ac:chgData name="ASHER ALEXANDER" userId="a207c1aa35c25c96" providerId="LiveId" clId="{F6551CFD-9342-4B1B-AFAF-D79600345CA1}" dt="2025-05-13T09:04:14.099" v="430" actId="1076"/>
          <ac:spMkLst>
            <pc:docMk/>
            <pc:sldMk cId="1966204392" sldId="277"/>
            <ac:spMk id="3" creationId="{BDB1591C-57CC-1AEC-3340-BBBABC2B46BF}"/>
          </ac:spMkLst>
        </pc:spChg>
        <pc:spChg chg="mod">
          <ac:chgData name="ASHER ALEXANDER" userId="a207c1aa35c25c96" providerId="LiveId" clId="{F6551CFD-9342-4B1B-AFAF-D79600345CA1}" dt="2025-05-13T09:04:54.046" v="444" actId="27636"/>
          <ac:spMkLst>
            <pc:docMk/>
            <pc:sldMk cId="1966204392" sldId="277"/>
            <ac:spMk id="4" creationId="{202BA772-53D5-7466-A5F3-D7FA1394C2E2}"/>
          </ac:spMkLst>
        </pc:spChg>
        <pc:spChg chg="mod">
          <ac:chgData name="ASHER ALEXANDER" userId="a207c1aa35c25c96" providerId="LiveId" clId="{F6551CFD-9342-4B1B-AFAF-D79600345CA1}" dt="2025-05-13T09:04:09.690" v="429" actId="1076"/>
          <ac:spMkLst>
            <pc:docMk/>
            <pc:sldMk cId="1966204392" sldId="277"/>
            <ac:spMk id="5" creationId="{5318C43A-36B4-D982-8CF4-EC6951D93ED7}"/>
          </ac:spMkLst>
        </pc:spChg>
        <pc:spChg chg="mod">
          <ac:chgData name="ASHER ALEXANDER" userId="a207c1aa35c25c96" providerId="LiveId" clId="{F6551CFD-9342-4B1B-AFAF-D79600345CA1}" dt="2025-05-13T09:04:59.579" v="445" actId="1076"/>
          <ac:spMkLst>
            <pc:docMk/>
            <pc:sldMk cId="1966204392" sldId="277"/>
            <ac:spMk id="10" creationId="{A283B2E8-B079-F4AC-0339-138ED321E5AF}"/>
          </ac:spMkLst>
        </pc:spChg>
        <pc:picChg chg="mod">
          <ac:chgData name="ASHER ALEXANDER" userId="a207c1aa35c25c96" providerId="LiveId" clId="{F6551CFD-9342-4B1B-AFAF-D79600345CA1}" dt="2025-05-13T09:04:32.252" v="436" actId="14100"/>
          <ac:picMkLst>
            <pc:docMk/>
            <pc:sldMk cId="1966204392" sldId="277"/>
            <ac:picMk id="8" creationId="{20496070-15E2-E777-B143-5C3609A4621C}"/>
          </ac:picMkLst>
        </pc:picChg>
      </pc:sldChg>
      <pc:sldChg chg="modSp mod setBg">
        <pc:chgData name="ASHER ALEXANDER" userId="a207c1aa35c25c96" providerId="LiveId" clId="{F6551CFD-9342-4B1B-AFAF-D79600345CA1}" dt="2025-05-13T09:03:46.870" v="425" actId="313"/>
        <pc:sldMkLst>
          <pc:docMk/>
          <pc:sldMk cId="3949585211" sldId="278"/>
        </pc:sldMkLst>
        <pc:spChg chg="mod">
          <ac:chgData name="ASHER ALEXANDER" userId="a207c1aa35c25c96" providerId="LiveId" clId="{F6551CFD-9342-4B1B-AFAF-D79600345CA1}" dt="2025-05-13T09:03:35.338" v="419" actId="1076"/>
          <ac:spMkLst>
            <pc:docMk/>
            <pc:sldMk cId="3949585211" sldId="278"/>
            <ac:spMk id="3" creationId="{AEB7EAA5-7AC6-2D5E-5418-7A99722F2883}"/>
          </ac:spMkLst>
        </pc:spChg>
        <pc:spChg chg="mod">
          <ac:chgData name="ASHER ALEXANDER" userId="a207c1aa35c25c96" providerId="LiveId" clId="{F6551CFD-9342-4B1B-AFAF-D79600345CA1}" dt="2025-05-13T09:03:46.870" v="425" actId="313"/>
          <ac:spMkLst>
            <pc:docMk/>
            <pc:sldMk cId="3949585211" sldId="278"/>
            <ac:spMk id="4" creationId="{1625C66B-0979-040C-0096-F2401F338B55}"/>
          </ac:spMkLst>
        </pc:spChg>
        <pc:spChg chg="mod">
          <ac:chgData name="ASHER ALEXANDER" userId="a207c1aa35c25c96" providerId="LiveId" clId="{F6551CFD-9342-4B1B-AFAF-D79600345CA1}" dt="2025-05-13T09:03:33.382" v="418" actId="14100"/>
          <ac:spMkLst>
            <pc:docMk/>
            <pc:sldMk cId="3949585211" sldId="278"/>
            <ac:spMk id="5" creationId="{C8B7F367-54D5-A136-6BDC-5720633F6A9A}"/>
          </ac:spMkLst>
        </pc:spChg>
        <pc:spChg chg="mod">
          <ac:chgData name="ASHER ALEXANDER" userId="a207c1aa35c25c96" providerId="LiveId" clId="{F6551CFD-9342-4B1B-AFAF-D79600345CA1}" dt="2025-05-13T09:03:37.746" v="421" actId="27636"/>
          <ac:spMkLst>
            <pc:docMk/>
            <pc:sldMk cId="3949585211" sldId="278"/>
            <ac:spMk id="11" creationId="{B8949456-E89C-615B-A748-69AEBF3028D7}"/>
          </ac:spMkLst>
        </pc:spChg>
        <pc:picChg chg="mod">
          <ac:chgData name="ASHER ALEXANDER" userId="a207c1aa35c25c96" providerId="LiveId" clId="{F6551CFD-9342-4B1B-AFAF-D79600345CA1}" dt="2025-05-13T09:03:43.562" v="424" actId="14100"/>
          <ac:picMkLst>
            <pc:docMk/>
            <pc:sldMk cId="3949585211" sldId="278"/>
            <ac:picMk id="8" creationId="{9AF32412-3E3F-B40A-D44E-1DFA459875EC}"/>
          </ac:picMkLst>
        </pc:picChg>
      </pc:sldChg>
      <pc:sldChg chg="modSp mod setBg">
        <pc:chgData name="ASHER ALEXANDER" userId="a207c1aa35c25c96" providerId="LiveId" clId="{F6551CFD-9342-4B1B-AFAF-D79600345CA1}" dt="2025-05-13T09:03:11.417" v="412" actId="14100"/>
        <pc:sldMkLst>
          <pc:docMk/>
          <pc:sldMk cId="2379231640" sldId="279"/>
        </pc:sldMkLst>
        <pc:spChg chg="mod">
          <ac:chgData name="ASHER ALEXANDER" userId="a207c1aa35c25c96" providerId="LiveId" clId="{F6551CFD-9342-4B1B-AFAF-D79600345CA1}" dt="2025-05-13T09:02:43.232" v="404" actId="1076"/>
          <ac:spMkLst>
            <pc:docMk/>
            <pc:sldMk cId="2379231640" sldId="279"/>
            <ac:spMk id="2" creationId="{B56EF435-D947-D5DA-92BA-184EADB24958}"/>
          </ac:spMkLst>
        </pc:spChg>
        <pc:spChg chg="mod">
          <ac:chgData name="ASHER ALEXANDER" userId="a207c1aa35c25c96" providerId="LiveId" clId="{F6551CFD-9342-4B1B-AFAF-D79600345CA1}" dt="2025-05-13T09:02:45.937" v="405" actId="1076"/>
          <ac:spMkLst>
            <pc:docMk/>
            <pc:sldMk cId="2379231640" sldId="279"/>
            <ac:spMk id="3" creationId="{C3178BED-78F4-38F4-CA03-06E2DE8849C5}"/>
          </ac:spMkLst>
        </pc:spChg>
        <pc:spChg chg="mod">
          <ac:chgData name="ASHER ALEXANDER" userId="a207c1aa35c25c96" providerId="LiveId" clId="{F6551CFD-9342-4B1B-AFAF-D79600345CA1}" dt="2025-05-13T09:02:57.224" v="409" actId="14100"/>
          <ac:spMkLst>
            <pc:docMk/>
            <pc:sldMk cId="2379231640" sldId="279"/>
            <ac:spMk id="4" creationId="{EB6335F7-852E-3397-D10D-B631A03A1196}"/>
          </ac:spMkLst>
        </pc:spChg>
        <pc:spChg chg="mod">
          <ac:chgData name="ASHER ALEXANDER" userId="a207c1aa35c25c96" providerId="LiveId" clId="{F6551CFD-9342-4B1B-AFAF-D79600345CA1}" dt="2025-05-13T09:01:58.961" v="392" actId="27636"/>
          <ac:spMkLst>
            <pc:docMk/>
            <pc:sldMk cId="2379231640" sldId="279"/>
            <ac:spMk id="6" creationId="{45F2FC31-CF3E-226E-EC54-ABB98CF9B0AA}"/>
          </ac:spMkLst>
        </pc:spChg>
        <pc:picChg chg="mod">
          <ac:chgData name="ASHER ALEXANDER" userId="a207c1aa35c25c96" providerId="LiveId" clId="{F6551CFD-9342-4B1B-AFAF-D79600345CA1}" dt="2025-05-13T09:03:11.417" v="412" actId="14100"/>
          <ac:picMkLst>
            <pc:docMk/>
            <pc:sldMk cId="2379231640" sldId="279"/>
            <ac:picMk id="8" creationId="{60E3492E-609C-20F6-1A60-2675EE67AF31}"/>
          </ac:picMkLst>
        </pc:picChg>
      </pc:sldChg>
      <pc:sldChg chg="addSp delSp modSp mod setBg">
        <pc:chgData name="ASHER ALEXANDER" userId="a207c1aa35c25c96" providerId="LiveId" clId="{F6551CFD-9342-4B1B-AFAF-D79600345CA1}" dt="2025-05-13T09:18:06.406" v="595" actId="1076"/>
        <pc:sldMkLst>
          <pc:docMk/>
          <pc:sldMk cId="1794956458" sldId="280"/>
        </pc:sldMkLst>
        <pc:spChg chg="mod">
          <ac:chgData name="ASHER ALEXANDER" userId="a207c1aa35c25c96" providerId="LiveId" clId="{F6551CFD-9342-4B1B-AFAF-D79600345CA1}" dt="2025-05-13T08:57:03.624" v="326" actId="1076"/>
          <ac:spMkLst>
            <pc:docMk/>
            <pc:sldMk cId="1794956458" sldId="280"/>
            <ac:spMk id="3" creationId="{AE974229-B375-31E1-049E-F9B95DB1CF0E}"/>
          </ac:spMkLst>
        </pc:spChg>
        <pc:spChg chg="mod">
          <ac:chgData name="ASHER ALEXANDER" userId="a207c1aa35c25c96" providerId="LiveId" clId="{F6551CFD-9342-4B1B-AFAF-D79600345CA1}" dt="2025-05-13T09:17:25.213" v="583" actId="14100"/>
          <ac:spMkLst>
            <pc:docMk/>
            <pc:sldMk cId="1794956458" sldId="280"/>
            <ac:spMk id="4" creationId="{B5E3544B-BEC0-0778-3145-D57370EEFAF6}"/>
          </ac:spMkLst>
        </pc:spChg>
        <pc:spChg chg="del">
          <ac:chgData name="ASHER ALEXANDER" userId="a207c1aa35c25c96" providerId="LiveId" clId="{F6551CFD-9342-4B1B-AFAF-D79600345CA1}" dt="2025-05-13T08:56:34.887" v="320" actId="21"/>
          <ac:spMkLst>
            <pc:docMk/>
            <pc:sldMk cId="1794956458" sldId="280"/>
            <ac:spMk id="5" creationId="{5B83F7A2-7511-8F09-657C-E860D5B7EBAB}"/>
          </ac:spMkLst>
        </pc:spChg>
        <pc:spChg chg="mod">
          <ac:chgData name="ASHER ALEXANDER" userId="a207c1aa35c25c96" providerId="LiveId" clId="{F6551CFD-9342-4B1B-AFAF-D79600345CA1}" dt="2025-05-13T09:17:55.532" v="592" actId="14100"/>
          <ac:spMkLst>
            <pc:docMk/>
            <pc:sldMk cId="1794956458" sldId="280"/>
            <ac:spMk id="6" creationId="{2786253C-EA63-84F1-65FD-8BBF364C160F}"/>
          </ac:spMkLst>
        </pc:spChg>
        <pc:spChg chg="add mod">
          <ac:chgData name="ASHER ALEXANDER" userId="a207c1aa35c25c96" providerId="LiveId" clId="{F6551CFD-9342-4B1B-AFAF-D79600345CA1}" dt="2025-05-13T09:18:06.406" v="595" actId="1076"/>
          <ac:spMkLst>
            <pc:docMk/>
            <pc:sldMk cId="1794956458" sldId="280"/>
            <ac:spMk id="8" creationId="{ACC1D3F4-C9A8-B7F4-ED03-4FEB63493252}"/>
          </ac:spMkLst>
        </pc:spChg>
        <pc:picChg chg="mod">
          <ac:chgData name="ASHER ALEXANDER" userId="a207c1aa35c25c96" providerId="LiveId" clId="{F6551CFD-9342-4B1B-AFAF-D79600345CA1}" dt="2025-05-13T08:57:53.154" v="337" actId="14100"/>
          <ac:picMkLst>
            <pc:docMk/>
            <pc:sldMk cId="1794956458" sldId="280"/>
            <ac:picMk id="10" creationId="{C90BE532-24A7-1F8E-5402-F5FA846DAB0C}"/>
          </ac:picMkLst>
        </pc:picChg>
        <pc:picChg chg="mod">
          <ac:chgData name="ASHER ALEXANDER" userId="a207c1aa35c25c96" providerId="LiveId" clId="{F6551CFD-9342-4B1B-AFAF-D79600345CA1}" dt="2025-05-13T08:57:48.473" v="335" actId="14100"/>
          <ac:picMkLst>
            <pc:docMk/>
            <pc:sldMk cId="1794956458" sldId="280"/>
            <ac:picMk id="12" creationId="{FA2761BB-BA6F-FCD9-A79F-C019E43E22AB}"/>
          </ac:picMkLst>
        </pc:picChg>
      </pc:sldChg>
      <pc:sldChg chg="addSp modSp mod setBg">
        <pc:chgData name="ASHER ALEXANDER" userId="a207c1aa35c25c96" providerId="LiveId" clId="{F6551CFD-9342-4B1B-AFAF-D79600345CA1}" dt="2025-05-13T09:18:37.190" v="603" actId="14100"/>
        <pc:sldMkLst>
          <pc:docMk/>
          <pc:sldMk cId="2003263476" sldId="281"/>
        </pc:sldMkLst>
        <pc:spChg chg="mod">
          <ac:chgData name="ASHER ALEXANDER" userId="a207c1aa35c25c96" providerId="LiveId" clId="{F6551CFD-9342-4B1B-AFAF-D79600345CA1}" dt="2025-05-13T09:18:13.897" v="596" actId="1076"/>
          <ac:spMkLst>
            <pc:docMk/>
            <pc:sldMk cId="2003263476" sldId="281"/>
            <ac:spMk id="2" creationId="{B1A69ABE-DC75-5A14-9C20-9A7DB17B6BFA}"/>
          </ac:spMkLst>
        </pc:spChg>
        <pc:spChg chg="mod">
          <ac:chgData name="ASHER ALEXANDER" userId="a207c1aa35c25c96" providerId="LiveId" clId="{F6551CFD-9342-4B1B-AFAF-D79600345CA1}" dt="2025-05-13T09:18:18.230" v="597" actId="1076"/>
          <ac:spMkLst>
            <pc:docMk/>
            <pc:sldMk cId="2003263476" sldId="281"/>
            <ac:spMk id="3" creationId="{D42224B4-D13A-C03A-E30A-999FCEAEC9B7}"/>
          </ac:spMkLst>
        </pc:spChg>
        <pc:spChg chg="mod">
          <ac:chgData name="ASHER ALEXANDER" userId="a207c1aa35c25c96" providerId="LiveId" clId="{F6551CFD-9342-4B1B-AFAF-D79600345CA1}" dt="2025-05-13T09:18:29.358" v="600" actId="14100"/>
          <ac:spMkLst>
            <pc:docMk/>
            <pc:sldMk cId="2003263476" sldId="281"/>
            <ac:spMk id="4" creationId="{792B8747-1811-D3E7-D089-1A1EA2A507A8}"/>
          </ac:spMkLst>
        </pc:spChg>
        <pc:spChg chg="add">
          <ac:chgData name="ASHER ALEXANDER" userId="a207c1aa35c25c96" providerId="LiveId" clId="{F6551CFD-9342-4B1B-AFAF-D79600345CA1}" dt="2025-05-13T08:59:07.916" v="350"/>
          <ac:spMkLst>
            <pc:docMk/>
            <pc:sldMk cId="2003263476" sldId="281"/>
            <ac:spMk id="6" creationId="{972825A1-FDE3-B45C-E23D-63918936B4C5}"/>
          </ac:spMkLst>
        </pc:spChg>
        <pc:spChg chg="add">
          <ac:chgData name="ASHER ALEXANDER" userId="a207c1aa35c25c96" providerId="LiveId" clId="{F6551CFD-9342-4B1B-AFAF-D79600345CA1}" dt="2025-05-13T08:59:10.598" v="351"/>
          <ac:spMkLst>
            <pc:docMk/>
            <pc:sldMk cId="2003263476" sldId="281"/>
            <ac:spMk id="7" creationId="{B4F3B081-EC29-247B-3A9B-C4DA8FF8DB2E}"/>
          </ac:spMkLst>
        </pc:spChg>
        <pc:spChg chg="add">
          <ac:chgData name="ASHER ALEXANDER" userId="a207c1aa35c25c96" providerId="LiveId" clId="{F6551CFD-9342-4B1B-AFAF-D79600345CA1}" dt="2025-05-13T08:59:12.525" v="352"/>
          <ac:spMkLst>
            <pc:docMk/>
            <pc:sldMk cId="2003263476" sldId="281"/>
            <ac:spMk id="9" creationId="{765C540E-00F4-2D40-0D9A-3C9EDDD245C3}"/>
          </ac:spMkLst>
        </pc:spChg>
        <pc:spChg chg="add mod">
          <ac:chgData name="ASHER ALEXANDER" userId="a207c1aa35c25c96" providerId="LiveId" clId="{F6551CFD-9342-4B1B-AFAF-D79600345CA1}" dt="2025-05-13T08:59:23.564" v="358" actId="20578"/>
          <ac:spMkLst>
            <pc:docMk/>
            <pc:sldMk cId="2003263476" sldId="281"/>
            <ac:spMk id="10" creationId="{58AD907A-A1DA-EA23-9EB1-BB694B3DA45C}"/>
          </ac:spMkLst>
        </pc:spChg>
        <pc:spChg chg="add">
          <ac:chgData name="ASHER ALEXANDER" userId="a207c1aa35c25c96" providerId="LiveId" clId="{F6551CFD-9342-4B1B-AFAF-D79600345CA1}" dt="2025-05-13T08:59:27.545" v="360"/>
          <ac:spMkLst>
            <pc:docMk/>
            <pc:sldMk cId="2003263476" sldId="281"/>
            <ac:spMk id="11" creationId="{EF28B2C9-83C5-7642-3366-2BAD0B394362}"/>
          </ac:spMkLst>
        </pc:spChg>
        <pc:spChg chg="add">
          <ac:chgData name="ASHER ALEXANDER" userId="a207c1aa35c25c96" providerId="LiveId" clId="{F6551CFD-9342-4B1B-AFAF-D79600345CA1}" dt="2025-05-13T08:59:48.575" v="365"/>
          <ac:spMkLst>
            <pc:docMk/>
            <pc:sldMk cId="2003263476" sldId="281"/>
            <ac:spMk id="12" creationId="{A0A29A55-3A04-950B-E667-C36D3CE864B8}"/>
          </ac:spMkLst>
        </pc:spChg>
        <pc:picChg chg="mod">
          <ac:chgData name="ASHER ALEXANDER" userId="a207c1aa35c25c96" providerId="LiveId" clId="{F6551CFD-9342-4B1B-AFAF-D79600345CA1}" dt="2025-05-13T09:18:37.190" v="603" actId="14100"/>
          <ac:picMkLst>
            <pc:docMk/>
            <pc:sldMk cId="2003263476" sldId="281"/>
            <ac:picMk id="8" creationId="{9C9B1F94-96C0-2AE1-31CE-93D0001456FA}"/>
          </ac:picMkLst>
        </pc:picChg>
      </pc:sldChg>
      <pc:sldChg chg="modSp mod setBg">
        <pc:chgData name="ASHER ALEXANDER" userId="a207c1aa35c25c96" providerId="LiveId" clId="{F6551CFD-9342-4B1B-AFAF-D79600345CA1}" dt="2025-05-13T09:15:58.540" v="572" actId="113"/>
        <pc:sldMkLst>
          <pc:docMk/>
          <pc:sldMk cId="948203986" sldId="284"/>
        </pc:sldMkLst>
        <pc:spChg chg="mod">
          <ac:chgData name="ASHER ALEXANDER" userId="a207c1aa35c25c96" providerId="LiveId" clId="{F6551CFD-9342-4B1B-AFAF-D79600345CA1}" dt="2025-05-13T09:10:54.891" v="522" actId="207"/>
          <ac:spMkLst>
            <pc:docMk/>
            <pc:sldMk cId="948203986" sldId="284"/>
            <ac:spMk id="2" creationId="{551D519C-AFB7-8CD2-FC40-1BE285ECB27D}"/>
          </ac:spMkLst>
        </pc:spChg>
        <pc:spChg chg="mod">
          <ac:chgData name="ASHER ALEXANDER" userId="a207c1aa35c25c96" providerId="LiveId" clId="{F6551CFD-9342-4B1B-AFAF-D79600345CA1}" dt="2025-05-13T09:15:58.540" v="572" actId="113"/>
          <ac:spMkLst>
            <pc:docMk/>
            <pc:sldMk cId="948203986" sldId="284"/>
            <ac:spMk id="10" creationId="{28B05B8A-9497-3412-F42E-190376F352BE}"/>
          </ac:spMkLst>
        </pc:spChg>
        <pc:spChg chg="mod">
          <ac:chgData name="ASHER ALEXANDER" userId="a207c1aa35c25c96" providerId="LiveId" clId="{F6551CFD-9342-4B1B-AFAF-D79600345CA1}" dt="2025-05-13T09:10:52.632" v="521" actId="207"/>
          <ac:spMkLst>
            <pc:docMk/>
            <pc:sldMk cId="948203986" sldId="284"/>
            <ac:spMk id="13" creationId="{FA0796D8-F9CC-3506-21FC-4F5F56184668}"/>
          </ac:spMkLst>
        </pc:spChg>
      </pc:sldChg>
      <pc:sldChg chg="addSp modSp mod setBg">
        <pc:chgData name="ASHER ALEXANDER" userId="a207c1aa35c25c96" providerId="LiveId" clId="{F6551CFD-9342-4B1B-AFAF-D79600345CA1}" dt="2025-05-13T09:15:49.739" v="571" actId="20577"/>
        <pc:sldMkLst>
          <pc:docMk/>
          <pc:sldMk cId="23949017" sldId="285"/>
        </pc:sldMkLst>
        <pc:spChg chg="mod">
          <ac:chgData name="ASHER ALEXANDER" userId="a207c1aa35c25c96" providerId="LiveId" clId="{F6551CFD-9342-4B1B-AFAF-D79600345CA1}" dt="2025-05-13T09:09:18.026" v="504" actId="1076"/>
          <ac:spMkLst>
            <pc:docMk/>
            <pc:sldMk cId="23949017" sldId="285"/>
            <ac:spMk id="2" creationId="{2BE5B30F-DDB5-916E-0872-56028D0CC058}"/>
          </ac:spMkLst>
        </pc:spChg>
        <pc:spChg chg="mod">
          <ac:chgData name="ASHER ALEXANDER" userId="a207c1aa35c25c96" providerId="LiveId" clId="{F6551CFD-9342-4B1B-AFAF-D79600345CA1}" dt="2025-05-13T09:09:35.188" v="510" actId="27636"/>
          <ac:spMkLst>
            <pc:docMk/>
            <pc:sldMk cId="23949017" sldId="285"/>
            <ac:spMk id="3" creationId="{448E7388-FAE9-73BA-7D61-FFC7CADC15C2}"/>
          </ac:spMkLst>
        </pc:spChg>
        <pc:spChg chg="mod">
          <ac:chgData name="ASHER ALEXANDER" userId="a207c1aa35c25c96" providerId="LiveId" clId="{F6551CFD-9342-4B1B-AFAF-D79600345CA1}" dt="2025-05-13T09:15:37.141" v="567" actId="113"/>
          <ac:spMkLst>
            <pc:docMk/>
            <pc:sldMk cId="23949017" sldId="285"/>
            <ac:spMk id="4" creationId="{8323BBE0-AA21-FE6D-8E77-C9127E9A27FE}"/>
          </ac:spMkLst>
        </pc:spChg>
        <pc:spChg chg="add mod">
          <ac:chgData name="ASHER ALEXANDER" userId="a207c1aa35c25c96" providerId="LiveId" clId="{F6551CFD-9342-4B1B-AFAF-D79600345CA1}" dt="2025-05-13T09:09:25.009" v="507" actId="1076"/>
          <ac:spMkLst>
            <pc:docMk/>
            <pc:sldMk cId="23949017" sldId="285"/>
            <ac:spMk id="6" creationId="{72117300-C070-C9CF-AF02-06FFD7EC0CA3}"/>
          </ac:spMkLst>
        </pc:spChg>
        <pc:graphicFrameChg chg="mod">
          <ac:chgData name="ASHER ALEXANDER" userId="a207c1aa35c25c96" providerId="LiveId" clId="{F6551CFD-9342-4B1B-AFAF-D79600345CA1}" dt="2025-05-13T09:15:49.739" v="571" actId="20577"/>
          <ac:graphicFrameMkLst>
            <pc:docMk/>
            <pc:sldMk cId="23949017" sldId="285"/>
            <ac:graphicFrameMk id="27" creationId="{F22B9416-80FA-17CB-E3EF-13F34D54707D}"/>
          </ac:graphicFrameMkLst>
        </pc:graphicFrameChg>
        <pc:picChg chg="mod">
          <ac:chgData name="ASHER ALEXANDER" userId="a207c1aa35c25c96" providerId="LiveId" clId="{F6551CFD-9342-4B1B-AFAF-D79600345CA1}" dt="2025-05-13T08:43:36.887" v="184" actId="14100"/>
          <ac:picMkLst>
            <pc:docMk/>
            <pc:sldMk cId="23949017" sldId="285"/>
            <ac:picMk id="9" creationId="{C5B833E3-3595-6D18-595D-F2F6B44E2C40}"/>
          </ac:picMkLst>
        </pc:picChg>
        <pc:picChg chg="mod">
          <ac:chgData name="ASHER ALEXANDER" userId="a207c1aa35c25c96" providerId="LiveId" clId="{F6551CFD-9342-4B1B-AFAF-D79600345CA1}" dt="2025-05-13T08:43:48.493" v="188" actId="14100"/>
          <ac:picMkLst>
            <pc:docMk/>
            <pc:sldMk cId="23949017" sldId="285"/>
            <ac:picMk id="12" creationId="{411F7BD4-02A3-E739-DE37-1D14C44C15E9}"/>
          </ac:picMkLst>
        </pc:picChg>
        <pc:picChg chg="mod">
          <ac:chgData name="ASHER ALEXANDER" userId="a207c1aa35c25c96" providerId="LiveId" clId="{F6551CFD-9342-4B1B-AFAF-D79600345CA1}" dt="2025-05-13T08:43:58.654" v="191" actId="1076"/>
          <ac:picMkLst>
            <pc:docMk/>
            <pc:sldMk cId="23949017" sldId="285"/>
            <ac:picMk id="17" creationId="{FD774ABC-4B53-44C4-15DF-CF41D43E70C3}"/>
          </ac:picMkLst>
        </pc:picChg>
      </pc:sldChg>
      <pc:sldChg chg="modSp mod setBg">
        <pc:chgData name="ASHER ALEXANDER" userId="a207c1aa35c25c96" providerId="LiveId" clId="{F6551CFD-9342-4B1B-AFAF-D79600345CA1}" dt="2025-05-13T09:18:53.535" v="607" actId="207"/>
        <pc:sldMkLst>
          <pc:docMk/>
          <pc:sldMk cId="4282777469" sldId="286"/>
        </pc:sldMkLst>
        <pc:spChg chg="mod">
          <ac:chgData name="ASHER ALEXANDER" userId="a207c1aa35c25c96" providerId="LiveId" clId="{F6551CFD-9342-4B1B-AFAF-D79600345CA1}" dt="2025-05-13T09:18:53.535" v="607" actId="207"/>
          <ac:spMkLst>
            <pc:docMk/>
            <pc:sldMk cId="4282777469" sldId="286"/>
            <ac:spMk id="3" creationId="{327ED9A3-E79F-5456-8637-7A64281370EC}"/>
          </ac:spMkLst>
        </pc:spChg>
      </pc:sldChg>
      <pc:sldChg chg="new add del ord">
        <pc:chgData name="ASHER ALEXANDER" userId="a207c1aa35c25c96" providerId="LiveId" clId="{F6551CFD-9342-4B1B-AFAF-D79600345CA1}" dt="2025-05-13T08:38:00.905" v="158" actId="680"/>
        <pc:sldMkLst>
          <pc:docMk/>
          <pc:sldMk cId="781660191" sldId="2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3C644C-B5A6-4052-B311-F21B075A18B2}"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6E7BE935-FF85-4DFC-B77B-BF8FE4F64E30}">
      <dgm:prSet/>
      <dgm:spPr/>
      <dgm:t>
        <a:bodyPr/>
        <a:lstStyle/>
        <a:p>
          <a:r>
            <a:rPr lang="en-IN" dirty="0"/>
            <a:t>Core Objectives</a:t>
          </a:r>
          <a:endParaRPr lang="en-US" dirty="0"/>
        </a:p>
      </dgm:t>
    </dgm:pt>
    <dgm:pt modelId="{FE2CB725-1F4F-43D6-B6FB-899C09A74F4D}" type="parTrans" cxnId="{6AF50D2A-ADDF-49EF-82EE-86BBE59DEE7E}">
      <dgm:prSet/>
      <dgm:spPr/>
      <dgm:t>
        <a:bodyPr/>
        <a:lstStyle/>
        <a:p>
          <a:endParaRPr lang="en-US"/>
        </a:p>
      </dgm:t>
    </dgm:pt>
    <dgm:pt modelId="{ABB5CCF8-58CF-43AA-9BCE-A15DF709C053}" type="sibTrans" cxnId="{6AF50D2A-ADDF-49EF-82EE-86BBE59DEE7E}">
      <dgm:prSet/>
      <dgm:spPr/>
      <dgm:t>
        <a:bodyPr/>
        <a:lstStyle/>
        <a:p>
          <a:endParaRPr lang="en-US"/>
        </a:p>
      </dgm:t>
    </dgm:pt>
    <dgm:pt modelId="{CFA8E960-C137-42FC-83E8-286877D3CB09}">
      <dgm:prSet/>
      <dgm:spPr/>
      <dgm:t>
        <a:bodyPr/>
        <a:lstStyle/>
        <a:p>
          <a:r>
            <a:rPr lang="en-US" dirty="0"/>
            <a:t>Tools and Techniques</a:t>
          </a:r>
        </a:p>
      </dgm:t>
    </dgm:pt>
    <dgm:pt modelId="{34FFC145-28A2-4529-8D43-0CFD6BC2E876}" type="parTrans" cxnId="{0B665662-F86D-4453-9607-D2542BA48193}">
      <dgm:prSet/>
      <dgm:spPr/>
      <dgm:t>
        <a:bodyPr/>
        <a:lstStyle/>
        <a:p>
          <a:endParaRPr lang="en-US"/>
        </a:p>
      </dgm:t>
    </dgm:pt>
    <dgm:pt modelId="{ED3DDC1F-4775-4C0A-996B-C27D3C248E11}" type="sibTrans" cxnId="{0B665662-F86D-4453-9607-D2542BA48193}">
      <dgm:prSet/>
      <dgm:spPr/>
      <dgm:t>
        <a:bodyPr/>
        <a:lstStyle/>
        <a:p>
          <a:endParaRPr lang="en-US"/>
        </a:p>
      </dgm:t>
    </dgm:pt>
    <dgm:pt modelId="{93C6085A-2980-4052-9A97-F822446AB2AE}">
      <dgm:prSet/>
      <dgm:spPr/>
      <dgm:t>
        <a:bodyPr/>
        <a:lstStyle/>
        <a:p>
          <a:r>
            <a:rPr lang="en-US" dirty="0"/>
            <a:t>Phase 1: Data Cleaning and Pre-processing</a:t>
          </a:r>
        </a:p>
      </dgm:t>
    </dgm:pt>
    <dgm:pt modelId="{1AACA512-F591-44B7-BDC6-110DFC67AF84}" type="parTrans" cxnId="{ADD548A6-D2D8-44BF-928A-64EAB642E5B1}">
      <dgm:prSet/>
      <dgm:spPr/>
      <dgm:t>
        <a:bodyPr/>
        <a:lstStyle/>
        <a:p>
          <a:endParaRPr lang="en-US"/>
        </a:p>
      </dgm:t>
    </dgm:pt>
    <dgm:pt modelId="{3A880BE1-F5B8-435E-9775-3538AE88602E}" type="sibTrans" cxnId="{ADD548A6-D2D8-44BF-928A-64EAB642E5B1}">
      <dgm:prSet/>
      <dgm:spPr/>
      <dgm:t>
        <a:bodyPr/>
        <a:lstStyle/>
        <a:p>
          <a:endParaRPr lang="en-US"/>
        </a:p>
      </dgm:t>
    </dgm:pt>
    <dgm:pt modelId="{9E7F4C78-DF06-4EEA-85BC-C0211D9C4902}">
      <dgm:prSet/>
      <dgm:spPr/>
      <dgm:t>
        <a:bodyPr/>
        <a:lstStyle/>
        <a:p>
          <a:r>
            <a:rPr lang="en-US" dirty="0"/>
            <a:t>Phase 2:</a:t>
          </a:r>
          <a:r>
            <a:rPr lang="en-IN" dirty="0"/>
            <a:t> Analysis</a:t>
          </a:r>
          <a:endParaRPr lang="en-US" dirty="0"/>
        </a:p>
      </dgm:t>
    </dgm:pt>
    <dgm:pt modelId="{D65F0C0E-717F-4B4F-A9D3-C3D857BA7513}" type="parTrans" cxnId="{DB31A725-E776-476B-B452-B27CBA4527F1}">
      <dgm:prSet/>
      <dgm:spPr/>
      <dgm:t>
        <a:bodyPr/>
        <a:lstStyle/>
        <a:p>
          <a:endParaRPr lang="en-US"/>
        </a:p>
      </dgm:t>
    </dgm:pt>
    <dgm:pt modelId="{690E8578-9579-4DCF-BB04-1F4DE1BE456B}" type="sibTrans" cxnId="{DB31A725-E776-476B-B452-B27CBA4527F1}">
      <dgm:prSet/>
      <dgm:spPr/>
      <dgm:t>
        <a:bodyPr/>
        <a:lstStyle/>
        <a:p>
          <a:endParaRPr lang="en-US"/>
        </a:p>
      </dgm:t>
    </dgm:pt>
    <dgm:pt modelId="{7AA7622C-A526-4AAD-8A93-396DF99E4EE7}">
      <dgm:prSet/>
      <dgm:spPr/>
      <dgm:t>
        <a:bodyPr/>
        <a:lstStyle/>
        <a:p>
          <a:r>
            <a:rPr lang="en-US" dirty="0"/>
            <a:t>Summary</a:t>
          </a:r>
        </a:p>
      </dgm:t>
    </dgm:pt>
    <dgm:pt modelId="{06F1C791-5DC2-4C93-B9B7-71023CFF18D1}" type="parTrans" cxnId="{E3EC5877-A0A0-444A-ABDF-A457B2BC57CA}">
      <dgm:prSet/>
      <dgm:spPr/>
      <dgm:t>
        <a:bodyPr/>
        <a:lstStyle/>
        <a:p>
          <a:endParaRPr lang="en-US"/>
        </a:p>
      </dgm:t>
    </dgm:pt>
    <dgm:pt modelId="{3346BDDD-E104-4D95-A159-B71CB47A40E0}" type="sibTrans" cxnId="{E3EC5877-A0A0-444A-ABDF-A457B2BC57CA}">
      <dgm:prSet/>
      <dgm:spPr/>
      <dgm:t>
        <a:bodyPr/>
        <a:lstStyle/>
        <a:p>
          <a:endParaRPr lang="en-US"/>
        </a:p>
      </dgm:t>
    </dgm:pt>
    <dgm:pt modelId="{D375716E-8E91-4D25-922F-67D9D913318B}">
      <dgm:prSet/>
      <dgm:spPr/>
      <dgm:t>
        <a:bodyPr/>
        <a:lstStyle/>
        <a:p>
          <a:r>
            <a:rPr lang="en-US" dirty="0"/>
            <a:t>Conclusion</a:t>
          </a:r>
        </a:p>
      </dgm:t>
    </dgm:pt>
    <dgm:pt modelId="{9C2F1555-0548-4123-BA89-18D021AC4061}" type="parTrans" cxnId="{F5DC452E-022E-4F95-AFB0-02901E9C157F}">
      <dgm:prSet/>
      <dgm:spPr/>
      <dgm:t>
        <a:bodyPr/>
        <a:lstStyle/>
        <a:p>
          <a:endParaRPr lang="en-US"/>
        </a:p>
      </dgm:t>
    </dgm:pt>
    <dgm:pt modelId="{C20BDD1A-60CE-4FA2-B421-A56F2524BCC6}" type="sibTrans" cxnId="{F5DC452E-022E-4F95-AFB0-02901E9C157F}">
      <dgm:prSet/>
      <dgm:spPr/>
      <dgm:t>
        <a:bodyPr/>
        <a:lstStyle/>
        <a:p>
          <a:endParaRPr lang="en-US"/>
        </a:p>
      </dgm:t>
    </dgm:pt>
    <dgm:pt modelId="{42E283EA-AC76-4D6D-AD11-7683C22A6720}" type="pres">
      <dgm:prSet presAssocID="{503C644C-B5A6-4052-B311-F21B075A18B2}" presName="linear" presStyleCnt="0">
        <dgm:presLayoutVars>
          <dgm:dir/>
          <dgm:animLvl val="lvl"/>
          <dgm:resizeHandles val="exact"/>
        </dgm:presLayoutVars>
      </dgm:prSet>
      <dgm:spPr/>
    </dgm:pt>
    <dgm:pt modelId="{FB826233-5D45-4857-BF97-2A1D7E92C910}" type="pres">
      <dgm:prSet presAssocID="{6E7BE935-FF85-4DFC-B77B-BF8FE4F64E30}" presName="parentLin" presStyleCnt="0"/>
      <dgm:spPr/>
    </dgm:pt>
    <dgm:pt modelId="{1CC5C24F-7790-47C7-9F64-9F15BA9D7049}" type="pres">
      <dgm:prSet presAssocID="{6E7BE935-FF85-4DFC-B77B-BF8FE4F64E30}" presName="parentLeftMargin" presStyleLbl="node1" presStyleIdx="0" presStyleCnt="6"/>
      <dgm:spPr/>
    </dgm:pt>
    <dgm:pt modelId="{DDF83E4B-F7AF-4A21-8350-0F501A4CA02E}" type="pres">
      <dgm:prSet presAssocID="{6E7BE935-FF85-4DFC-B77B-BF8FE4F64E30}" presName="parentText" presStyleLbl="node1" presStyleIdx="0" presStyleCnt="6">
        <dgm:presLayoutVars>
          <dgm:chMax val="0"/>
          <dgm:bulletEnabled val="1"/>
        </dgm:presLayoutVars>
      </dgm:prSet>
      <dgm:spPr/>
    </dgm:pt>
    <dgm:pt modelId="{27918C0E-6F60-4E4B-BBC2-1FDD0AB650E6}" type="pres">
      <dgm:prSet presAssocID="{6E7BE935-FF85-4DFC-B77B-BF8FE4F64E30}" presName="negativeSpace" presStyleCnt="0"/>
      <dgm:spPr/>
    </dgm:pt>
    <dgm:pt modelId="{DDB59904-0498-4E1D-A084-F674E5DE201E}" type="pres">
      <dgm:prSet presAssocID="{6E7BE935-FF85-4DFC-B77B-BF8FE4F64E30}" presName="childText" presStyleLbl="conFgAcc1" presStyleIdx="0" presStyleCnt="6">
        <dgm:presLayoutVars>
          <dgm:bulletEnabled val="1"/>
        </dgm:presLayoutVars>
      </dgm:prSet>
      <dgm:spPr/>
    </dgm:pt>
    <dgm:pt modelId="{43771EAE-DCA9-47FB-8758-774F6D610A10}" type="pres">
      <dgm:prSet presAssocID="{ABB5CCF8-58CF-43AA-9BCE-A15DF709C053}" presName="spaceBetweenRectangles" presStyleCnt="0"/>
      <dgm:spPr/>
    </dgm:pt>
    <dgm:pt modelId="{2A4DFA67-E284-4AC5-B6F6-58F6E980B2C1}" type="pres">
      <dgm:prSet presAssocID="{CFA8E960-C137-42FC-83E8-286877D3CB09}" presName="parentLin" presStyleCnt="0"/>
      <dgm:spPr/>
    </dgm:pt>
    <dgm:pt modelId="{823F9E86-1B0D-4A43-B895-22024A484E7D}" type="pres">
      <dgm:prSet presAssocID="{CFA8E960-C137-42FC-83E8-286877D3CB09}" presName="parentLeftMargin" presStyleLbl="node1" presStyleIdx="0" presStyleCnt="6"/>
      <dgm:spPr/>
    </dgm:pt>
    <dgm:pt modelId="{1A10A110-E696-42B5-A79E-4987C1660249}" type="pres">
      <dgm:prSet presAssocID="{CFA8E960-C137-42FC-83E8-286877D3CB09}" presName="parentText" presStyleLbl="node1" presStyleIdx="1" presStyleCnt="6">
        <dgm:presLayoutVars>
          <dgm:chMax val="0"/>
          <dgm:bulletEnabled val="1"/>
        </dgm:presLayoutVars>
      </dgm:prSet>
      <dgm:spPr/>
    </dgm:pt>
    <dgm:pt modelId="{4B80FA97-C2A7-41A7-BB91-8EDD7A1BC25C}" type="pres">
      <dgm:prSet presAssocID="{CFA8E960-C137-42FC-83E8-286877D3CB09}" presName="negativeSpace" presStyleCnt="0"/>
      <dgm:spPr/>
    </dgm:pt>
    <dgm:pt modelId="{5F55E281-6E46-468B-8684-7C2033CEBE52}" type="pres">
      <dgm:prSet presAssocID="{CFA8E960-C137-42FC-83E8-286877D3CB09}" presName="childText" presStyleLbl="conFgAcc1" presStyleIdx="1" presStyleCnt="6">
        <dgm:presLayoutVars>
          <dgm:bulletEnabled val="1"/>
        </dgm:presLayoutVars>
      </dgm:prSet>
      <dgm:spPr/>
    </dgm:pt>
    <dgm:pt modelId="{EA8B3AC7-4DC0-4BC2-B37A-52C611E886DD}" type="pres">
      <dgm:prSet presAssocID="{ED3DDC1F-4775-4C0A-996B-C27D3C248E11}" presName="spaceBetweenRectangles" presStyleCnt="0"/>
      <dgm:spPr/>
    </dgm:pt>
    <dgm:pt modelId="{25255043-778C-4244-8175-07A91B25E2A6}" type="pres">
      <dgm:prSet presAssocID="{93C6085A-2980-4052-9A97-F822446AB2AE}" presName="parentLin" presStyleCnt="0"/>
      <dgm:spPr/>
    </dgm:pt>
    <dgm:pt modelId="{00B298C5-4413-48A1-BA83-1AA5D6E381B9}" type="pres">
      <dgm:prSet presAssocID="{93C6085A-2980-4052-9A97-F822446AB2AE}" presName="parentLeftMargin" presStyleLbl="node1" presStyleIdx="1" presStyleCnt="6"/>
      <dgm:spPr/>
    </dgm:pt>
    <dgm:pt modelId="{E4727EE3-5079-42C0-A8A8-38A37EB3ED8C}" type="pres">
      <dgm:prSet presAssocID="{93C6085A-2980-4052-9A97-F822446AB2AE}" presName="parentText" presStyleLbl="node1" presStyleIdx="2" presStyleCnt="6">
        <dgm:presLayoutVars>
          <dgm:chMax val="0"/>
          <dgm:bulletEnabled val="1"/>
        </dgm:presLayoutVars>
      </dgm:prSet>
      <dgm:spPr/>
    </dgm:pt>
    <dgm:pt modelId="{D6109723-7BA6-48D1-9F7F-64C67B382A50}" type="pres">
      <dgm:prSet presAssocID="{93C6085A-2980-4052-9A97-F822446AB2AE}" presName="negativeSpace" presStyleCnt="0"/>
      <dgm:spPr/>
    </dgm:pt>
    <dgm:pt modelId="{6C7BFE41-958F-4939-BF9E-2573248CF415}" type="pres">
      <dgm:prSet presAssocID="{93C6085A-2980-4052-9A97-F822446AB2AE}" presName="childText" presStyleLbl="conFgAcc1" presStyleIdx="2" presStyleCnt="6">
        <dgm:presLayoutVars>
          <dgm:bulletEnabled val="1"/>
        </dgm:presLayoutVars>
      </dgm:prSet>
      <dgm:spPr/>
    </dgm:pt>
    <dgm:pt modelId="{F55D0570-DF5A-4E77-84D3-B48F5579E5B3}" type="pres">
      <dgm:prSet presAssocID="{3A880BE1-F5B8-435E-9775-3538AE88602E}" presName="spaceBetweenRectangles" presStyleCnt="0"/>
      <dgm:spPr/>
    </dgm:pt>
    <dgm:pt modelId="{DB234288-A369-4F17-9158-F5536D3CA2CF}" type="pres">
      <dgm:prSet presAssocID="{9E7F4C78-DF06-4EEA-85BC-C0211D9C4902}" presName="parentLin" presStyleCnt="0"/>
      <dgm:spPr/>
    </dgm:pt>
    <dgm:pt modelId="{805FFB83-1B21-41CE-A5F2-F3C995B27BA7}" type="pres">
      <dgm:prSet presAssocID="{9E7F4C78-DF06-4EEA-85BC-C0211D9C4902}" presName="parentLeftMargin" presStyleLbl="node1" presStyleIdx="2" presStyleCnt="6"/>
      <dgm:spPr/>
    </dgm:pt>
    <dgm:pt modelId="{C2164E1D-26BB-4497-9215-2A049C271074}" type="pres">
      <dgm:prSet presAssocID="{9E7F4C78-DF06-4EEA-85BC-C0211D9C4902}" presName="parentText" presStyleLbl="node1" presStyleIdx="3" presStyleCnt="6">
        <dgm:presLayoutVars>
          <dgm:chMax val="0"/>
          <dgm:bulletEnabled val="1"/>
        </dgm:presLayoutVars>
      </dgm:prSet>
      <dgm:spPr/>
    </dgm:pt>
    <dgm:pt modelId="{45ABD602-C99E-433C-BD0F-7B4CFA57D05B}" type="pres">
      <dgm:prSet presAssocID="{9E7F4C78-DF06-4EEA-85BC-C0211D9C4902}" presName="negativeSpace" presStyleCnt="0"/>
      <dgm:spPr/>
    </dgm:pt>
    <dgm:pt modelId="{5F3EF885-6D52-448D-8C20-4BF6F68F940E}" type="pres">
      <dgm:prSet presAssocID="{9E7F4C78-DF06-4EEA-85BC-C0211D9C4902}" presName="childText" presStyleLbl="conFgAcc1" presStyleIdx="3" presStyleCnt="6">
        <dgm:presLayoutVars>
          <dgm:bulletEnabled val="1"/>
        </dgm:presLayoutVars>
      </dgm:prSet>
      <dgm:spPr/>
    </dgm:pt>
    <dgm:pt modelId="{240A6C48-9B36-42FA-85E4-3704A611F762}" type="pres">
      <dgm:prSet presAssocID="{690E8578-9579-4DCF-BB04-1F4DE1BE456B}" presName="spaceBetweenRectangles" presStyleCnt="0"/>
      <dgm:spPr/>
    </dgm:pt>
    <dgm:pt modelId="{C1D797C5-8366-4781-BB73-9888980B4141}" type="pres">
      <dgm:prSet presAssocID="{7AA7622C-A526-4AAD-8A93-396DF99E4EE7}" presName="parentLin" presStyleCnt="0"/>
      <dgm:spPr/>
    </dgm:pt>
    <dgm:pt modelId="{AB00E415-BD29-4333-933E-8C81C23D4C0A}" type="pres">
      <dgm:prSet presAssocID="{7AA7622C-A526-4AAD-8A93-396DF99E4EE7}" presName="parentLeftMargin" presStyleLbl="node1" presStyleIdx="3" presStyleCnt="6"/>
      <dgm:spPr/>
    </dgm:pt>
    <dgm:pt modelId="{D74E6BFC-672A-4AF9-9296-6BE38671E510}" type="pres">
      <dgm:prSet presAssocID="{7AA7622C-A526-4AAD-8A93-396DF99E4EE7}" presName="parentText" presStyleLbl="node1" presStyleIdx="4" presStyleCnt="6">
        <dgm:presLayoutVars>
          <dgm:chMax val="0"/>
          <dgm:bulletEnabled val="1"/>
        </dgm:presLayoutVars>
      </dgm:prSet>
      <dgm:spPr/>
    </dgm:pt>
    <dgm:pt modelId="{E4AFCCB1-5E22-4CD9-99E2-B9EB99B9E682}" type="pres">
      <dgm:prSet presAssocID="{7AA7622C-A526-4AAD-8A93-396DF99E4EE7}" presName="negativeSpace" presStyleCnt="0"/>
      <dgm:spPr/>
    </dgm:pt>
    <dgm:pt modelId="{84C3BE54-17B9-4A05-9659-1425A069B640}" type="pres">
      <dgm:prSet presAssocID="{7AA7622C-A526-4AAD-8A93-396DF99E4EE7}" presName="childText" presStyleLbl="conFgAcc1" presStyleIdx="4" presStyleCnt="6">
        <dgm:presLayoutVars>
          <dgm:bulletEnabled val="1"/>
        </dgm:presLayoutVars>
      </dgm:prSet>
      <dgm:spPr/>
    </dgm:pt>
    <dgm:pt modelId="{3CFE6463-C632-499C-B009-1F294855E8CA}" type="pres">
      <dgm:prSet presAssocID="{3346BDDD-E104-4D95-A159-B71CB47A40E0}" presName="spaceBetweenRectangles" presStyleCnt="0"/>
      <dgm:spPr/>
    </dgm:pt>
    <dgm:pt modelId="{6EEC9B51-EC56-4D7A-9D0C-2820C77D4BC4}" type="pres">
      <dgm:prSet presAssocID="{D375716E-8E91-4D25-922F-67D9D913318B}" presName="parentLin" presStyleCnt="0"/>
      <dgm:spPr/>
    </dgm:pt>
    <dgm:pt modelId="{1913D066-2E6A-4284-9FCF-1C42C66C89BD}" type="pres">
      <dgm:prSet presAssocID="{D375716E-8E91-4D25-922F-67D9D913318B}" presName="parentLeftMargin" presStyleLbl="node1" presStyleIdx="4" presStyleCnt="6"/>
      <dgm:spPr/>
    </dgm:pt>
    <dgm:pt modelId="{11CE0959-85F4-48AC-A66A-B62FDD55B0E7}" type="pres">
      <dgm:prSet presAssocID="{D375716E-8E91-4D25-922F-67D9D913318B}" presName="parentText" presStyleLbl="node1" presStyleIdx="5" presStyleCnt="6">
        <dgm:presLayoutVars>
          <dgm:chMax val="0"/>
          <dgm:bulletEnabled val="1"/>
        </dgm:presLayoutVars>
      </dgm:prSet>
      <dgm:spPr/>
    </dgm:pt>
    <dgm:pt modelId="{2DBEBFEA-4AFE-4725-9455-AE3B1DF3AE73}" type="pres">
      <dgm:prSet presAssocID="{D375716E-8E91-4D25-922F-67D9D913318B}" presName="negativeSpace" presStyleCnt="0"/>
      <dgm:spPr/>
    </dgm:pt>
    <dgm:pt modelId="{DBE41697-7370-4C5C-9B8D-F3A259A4D5C3}" type="pres">
      <dgm:prSet presAssocID="{D375716E-8E91-4D25-922F-67D9D913318B}" presName="childText" presStyleLbl="conFgAcc1" presStyleIdx="5" presStyleCnt="6">
        <dgm:presLayoutVars>
          <dgm:bulletEnabled val="1"/>
        </dgm:presLayoutVars>
      </dgm:prSet>
      <dgm:spPr/>
    </dgm:pt>
  </dgm:ptLst>
  <dgm:cxnLst>
    <dgm:cxn modelId="{BFC14E0B-A58A-43B7-9D4F-ED314D8EE590}" type="presOf" srcId="{93C6085A-2980-4052-9A97-F822446AB2AE}" destId="{00B298C5-4413-48A1-BA83-1AA5D6E381B9}" srcOrd="0" destOrd="0" presId="urn:microsoft.com/office/officeart/2005/8/layout/list1"/>
    <dgm:cxn modelId="{C3325D0D-37C9-4C7C-B0FA-7D97519ED6C4}" type="presOf" srcId="{CFA8E960-C137-42FC-83E8-286877D3CB09}" destId="{1A10A110-E696-42B5-A79E-4987C1660249}" srcOrd="1" destOrd="0" presId="urn:microsoft.com/office/officeart/2005/8/layout/list1"/>
    <dgm:cxn modelId="{92B9CF14-D57C-402D-810C-D4D23E475CE4}" type="presOf" srcId="{6E7BE935-FF85-4DFC-B77B-BF8FE4F64E30}" destId="{1CC5C24F-7790-47C7-9F64-9F15BA9D7049}" srcOrd="0" destOrd="0" presId="urn:microsoft.com/office/officeart/2005/8/layout/list1"/>
    <dgm:cxn modelId="{DB31A725-E776-476B-B452-B27CBA4527F1}" srcId="{503C644C-B5A6-4052-B311-F21B075A18B2}" destId="{9E7F4C78-DF06-4EEA-85BC-C0211D9C4902}" srcOrd="3" destOrd="0" parTransId="{D65F0C0E-717F-4B4F-A9D3-C3D857BA7513}" sibTransId="{690E8578-9579-4DCF-BB04-1F4DE1BE456B}"/>
    <dgm:cxn modelId="{DE968728-E6F9-40D6-BA93-CB4980F90DF8}" type="presOf" srcId="{6E7BE935-FF85-4DFC-B77B-BF8FE4F64E30}" destId="{DDF83E4B-F7AF-4A21-8350-0F501A4CA02E}" srcOrd="1" destOrd="0" presId="urn:microsoft.com/office/officeart/2005/8/layout/list1"/>
    <dgm:cxn modelId="{6AF50D2A-ADDF-49EF-82EE-86BBE59DEE7E}" srcId="{503C644C-B5A6-4052-B311-F21B075A18B2}" destId="{6E7BE935-FF85-4DFC-B77B-BF8FE4F64E30}" srcOrd="0" destOrd="0" parTransId="{FE2CB725-1F4F-43D6-B6FB-899C09A74F4D}" sibTransId="{ABB5CCF8-58CF-43AA-9BCE-A15DF709C053}"/>
    <dgm:cxn modelId="{F5DC452E-022E-4F95-AFB0-02901E9C157F}" srcId="{503C644C-B5A6-4052-B311-F21B075A18B2}" destId="{D375716E-8E91-4D25-922F-67D9D913318B}" srcOrd="5" destOrd="0" parTransId="{9C2F1555-0548-4123-BA89-18D021AC4061}" sibTransId="{C20BDD1A-60CE-4FA2-B421-A56F2524BCC6}"/>
    <dgm:cxn modelId="{01FDD337-5927-48E0-B092-D3669C62609B}" type="presOf" srcId="{7AA7622C-A526-4AAD-8A93-396DF99E4EE7}" destId="{D74E6BFC-672A-4AF9-9296-6BE38671E510}" srcOrd="1" destOrd="0" presId="urn:microsoft.com/office/officeart/2005/8/layout/list1"/>
    <dgm:cxn modelId="{0B665662-F86D-4453-9607-D2542BA48193}" srcId="{503C644C-B5A6-4052-B311-F21B075A18B2}" destId="{CFA8E960-C137-42FC-83E8-286877D3CB09}" srcOrd="1" destOrd="0" parTransId="{34FFC145-28A2-4529-8D43-0CFD6BC2E876}" sibTransId="{ED3DDC1F-4775-4C0A-996B-C27D3C248E11}"/>
    <dgm:cxn modelId="{E3EC5877-A0A0-444A-ABDF-A457B2BC57CA}" srcId="{503C644C-B5A6-4052-B311-F21B075A18B2}" destId="{7AA7622C-A526-4AAD-8A93-396DF99E4EE7}" srcOrd="4" destOrd="0" parTransId="{06F1C791-5DC2-4C93-B9B7-71023CFF18D1}" sibTransId="{3346BDDD-E104-4D95-A159-B71CB47A40E0}"/>
    <dgm:cxn modelId="{E1FBD177-A545-49DB-B594-34E21C2EBB43}" type="presOf" srcId="{93C6085A-2980-4052-9A97-F822446AB2AE}" destId="{E4727EE3-5079-42C0-A8A8-38A37EB3ED8C}" srcOrd="1" destOrd="0" presId="urn:microsoft.com/office/officeart/2005/8/layout/list1"/>
    <dgm:cxn modelId="{86DAEF8D-3043-4E84-BC99-10DFB1869A10}" type="presOf" srcId="{9E7F4C78-DF06-4EEA-85BC-C0211D9C4902}" destId="{C2164E1D-26BB-4497-9215-2A049C271074}" srcOrd="1" destOrd="0" presId="urn:microsoft.com/office/officeart/2005/8/layout/list1"/>
    <dgm:cxn modelId="{D49AAD94-558D-4AA3-88F8-78E68051FDE1}" type="presOf" srcId="{503C644C-B5A6-4052-B311-F21B075A18B2}" destId="{42E283EA-AC76-4D6D-AD11-7683C22A6720}" srcOrd="0" destOrd="0" presId="urn:microsoft.com/office/officeart/2005/8/layout/list1"/>
    <dgm:cxn modelId="{3ABEE39B-46B2-4F03-BC57-8779E389464D}" type="presOf" srcId="{CFA8E960-C137-42FC-83E8-286877D3CB09}" destId="{823F9E86-1B0D-4A43-B895-22024A484E7D}" srcOrd="0" destOrd="0" presId="urn:microsoft.com/office/officeart/2005/8/layout/list1"/>
    <dgm:cxn modelId="{ADD548A6-D2D8-44BF-928A-64EAB642E5B1}" srcId="{503C644C-B5A6-4052-B311-F21B075A18B2}" destId="{93C6085A-2980-4052-9A97-F822446AB2AE}" srcOrd="2" destOrd="0" parTransId="{1AACA512-F591-44B7-BDC6-110DFC67AF84}" sibTransId="{3A880BE1-F5B8-435E-9775-3538AE88602E}"/>
    <dgm:cxn modelId="{804378B0-3D90-44B5-82B5-96A8D0443F7E}" type="presOf" srcId="{D375716E-8E91-4D25-922F-67D9D913318B}" destId="{1913D066-2E6A-4284-9FCF-1C42C66C89BD}" srcOrd="0" destOrd="0" presId="urn:microsoft.com/office/officeart/2005/8/layout/list1"/>
    <dgm:cxn modelId="{CC90DCC3-DA22-4505-B8A0-5AA77A4B1C6E}" type="presOf" srcId="{7AA7622C-A526-4AAD-8A93-396DF99E4EE7}" destId="{AB00E415-BD29-4333-933E-8C81C23D4C0A}" srcOrd="0" destOrd="0" presId="urn:microsoft.com/office/officeart/2005/8/layout/list1"/>
    <dgm:cxn modelId="{606469D1-F381-4A6B-8C78-3AD002C3EBDB}" type="presOf" srcId="{9E7F4C78-DF06-4EEA-85BC-C0211D9C4902}" destId="{805FFB83-1B21-41CE-A5F2-F3C995B27BA7}" srcOrd="0" destOrd="0" presId="urn:microsoft.com/office/officeart/2005/8/layout/list1"/>
    <dgm:cxn modelId="{B9DD4CE7-06D1-42F8-A984-9883060E654A}" type="presOf" srcId="{D375716E-8E91-4D25-922F-67D9D913318B}" destId="{11CE0959-85F4-48AC-A66A-B62FDD55B0E7}" srcOrd="1" destOrd="0" presId="urn:microsoft.com/office/officeart/2005/8/layout/list1"/>
    <dgm:cxn modelId="{25A6988F-6B4C-487F-83D1-FA7C63A858FD}" type="presParOf" srcId="{42E283EA-AC76-4D6D-AD11-7683C22A6720}" destId="{FB826233-5D45-4857-BF97-2A1D7E92C910}" srcOrd="0" destOrd="0" presId="urn:microsoft.com/office/officeart/2005/8/layout/list1"/>
    <dgm:cxn modelId="{FCC4631F-CE43-4BDC-814F-EC4263E9ACB9}" type="presParOf" srcId="{FB826233-5D45-4857-BF97-2A1D7E92C910}" destId="{1CC5C24F-7790-47C7-9F64-9F15BA9D7049}" srcOrd="0" destOrd="0" presId="urn:microsoft.com/office/officeart/2005/8/layout/list1"/>
    <dgm:cxn modelId="{B8B70D44-DD03-4FE5-AC79-813AA6419EEE}" type="presParOf" srcId="{FB826233-5D45-4857-BF97-2A1D7E92C910}" destId="{DDF83E4B-F7AF-4A21-8350-0F501A4CA02E}" srcOrd="1" destOrd="0" presId="urn:microsoft.com/office/officeart/2005/8/layout/list1"/>
    <dgm:cxn modelId="{2D7ABE4A-099A-4511-B2BB-1568B840DEBB}" type="presParOf" srcId="{42E283EA-AC76-4D6D-AD11-7683C22A6720}" destId="{27918C0E-6F60-4E4B-BBC2-1FDD0AB650E6}" srcOrd="1" destOrd="0" presId="urn:microsoft.com/office/officeart/2005/8/layout/list1"/>
    <dgm:cxn modelId="{F2210099-0747-456E-8564-87992F74B7E2}" type="presParOf" srcId="{42E283EA-AC76-4D6D-AD11-7683C22A6720}" destId="{DDB59904-0498-4E1D-A084-F674E5DE201E}" srcOrd="2" destOrd="0" presId="urn:microsoft.com/office/officeart/2005/8/layout/list1"/>
    <dgm:cxn modelId="{784ACC03-8282-4C4C-B60D-2C90A8BFE78C}" type="presParOf" srcId="{42E283EA-AC76-4D6D-AD11-7683C22A6720}" destId="{43771EAE-DCA9-47FB-8758-774F6D610A10}" srcOrd="3" destOrd="0" presId="urn:microsoft.com/office/officeart/2005/8/layout/list1"/>
    <dgm:cxn modelId="{DDE4C02C-FD21-4EC5-8214-382AE1FB6E80}" type="presParOf" srcId="{42E283EA-AC76-4D6D-AD11-7683C22A6720}" destId="{2A4DFA67-E284-4AC5-B6F6-58F6E980B2C1}" srcOrd="4" destOrd="0" presId="urn:microsoft.com/office/officeart/2005/8/layout/list1"/>
    <dgm:cxn modelId="{FCB45AF2-BFDA-4058-8110-D45524367CDC}" type="presParOf" srcId="{2A4DFA67-E284-4AC5-B6F6-58F6E980B2C1}" destId="{823F9E86-1B0D-4A43-B895-22024A484E7D}" srcOrd="0" destOrd="0" presId="urn:microsoft.com/office/officeart/2005/8/layout/list1"/>
    <dgm:cxn modelId="{285F37B4-D817-4E2E-B9CF-9918C90726C9}" type="presParOf" srcId="{2A4DFA67-E284-4AC5-B6F6-58F6E980B2C1}" destId="{1A10A110-E696-42B5-A79E-4987C1660249}" srcOrd="1" destOrd="0" presId="urn:microsoft.com/office/officeart/2005/8/layout/list1"/>
    <dgm:cxn modelId="{C2E94958-1FA7-49A8-819D-6B3724AFF577}" type="presParOf" srcId="{42E283EA-AC76-4D6D-AD11-7683C22A6720}" destId="{4B80FA97-C2A7-41A7-BB91-8EDD7A1BC25C}" srcOrd="5" destOrd="0" presId="urn:microsoft.com/office/officeart/2005/8/layout/list1"/>
    <dgm:cxn modelId="{F306034A-915D-4078-A6EA-BAAB414A45E4}" type="presParOf" srcId="{42E283EA-AC76-4D6D-AD11-7683C22A6720}" destId="{5F55E281-6E46-468B-8684-7C2033CEBE52}" srcOrd="6" destOrd="0" presId="urn:microsoft.com/office/officeart/2005/8/layout/list1"/>
    <dgm:cxn modelId="{BAC9E3D9-939F-47F3-8465-9F9ECD8BCC96}" type="presParOf" srcId="{42E283EA-AC76-4D6D-AD11-7683C22A6720}" destId="{EA8B3AC7-4DC0-4BC2-B37A-52C611E886DD}" srcOrd="7" destOrd="0" presId="urn:microsoft.com/office/officeart/2005/8/layout/list1"/>
    <dgm:cxn modelId="{EA7B74A7-F142-41DC-BB0A-F6F83440B2B3}" type="presParOf" srcId="{42E283EA-AC76-4D6D-AD11-7683C22A6720}" destId="{25255043-778C-4244-8175-07A91B25E2A6}" srcOrd="8" destOrd="0" presId="urn:microsoft.com/office/officeart/2005/8/layout/list1"/>
    <dgm:cxn modelId="{D581316D-E7F7-43E1-93AA-47A146A637EE}" type="presParOf" srcId="{25255043-778C-4244-8175-07A91B25E2A6}" destId="{00B298C5-4413-48A1-BA83-1AA5D6E381B9}" srcOrd="0" destOrd="0" presId="urn:microsoft.com/office/officeart/2005/8/layout/list1"/>
    <dgm:cxn modelId="{91D86B75-DAA7-4DC5-8FE3-6C03CEB06AAB}" type="presParOf" srcId="{25255043-778C-4244-8175-07A91B25E2A6}" destId="{E4727EE3-5079-42C0-A8A8-38A37EB3ED8C}" srcOrd="1" destOrd="0" presId="urn:microsoft.com/office/officeart/2005/8/layout/list1"/>
    <dgm:cxn modelId="{E3714780-157F-4549-B5D6-BA0B4512C1C7}" type="presParOf" srcId="{42E283EA-AC76-4D6D-AD11-7683C22A6720}" destId="{D6109723-7BA6-48D1-9F7F-64C67B382A50}" srcOrd="9" destOrd="0" presId="urn:microsoft.com/office/officeart/2005/8/layout/list1"/>
    <dgm:cxn modelId="{7275CD9C-1BCE-4E55-8191-4BFC03E977F0}" type="presParOf" srcId="{42E283EA-AC76-4D6D-AD11-7683C22A6720}" destId="{6C7BFE41-958F-4939-BF9E-2573248CF415}" srcOrd="10" destOrd="0" presId="urn:microsoft.com/office/officeart/2005/8/layout/list1"/>
    <dgm:cxn modelId="{B6949D21-E392-403B-AB1B-A4B595BBABA5}" type="presParOf" srcId="{42E283EA-AC76-4D6D-AD11-7683C22A6720}" destId="{F55D0570-DF5A-4E77-84D3-B48F5579E5B3}" srcOrd="11" destOrd="0" presId="urn:microsoft.com/office/officeart/2005/8/layout/list1"/>
    <dgm:cxn modelId="{D7CB79B0-228F-4E78-B899-7A90BC50C592}" type="presParOf" srcId="{42E283EA-AC76-4D6D-AD11-7683C22A6720}" destId="{DB234288-A369-4F17-9158-F5536D3CA2CF}" srcOrd="12" destOrd="0" presId="urn:microsoft.com/office/officeart/2005/8/layout/list1"/>
    <dgm:cxn modelId="{AB9A0F59-4BE3-42C5-91FA-FEF858A3877A}" type="presParOf" srcId="{DB234288-A369-4F17-9158-F5536D3CA2CF}" destId="{805FFB83-1B21-41CE-A5F2-F3C995B27BA7}" srcOrd="0" destOrd="0" presId="urn:microsoft.com/office/officeart/2005/8/layout/list1"/>
    <dgm:cxn modelId="{343A9020-E5D4-491A-BA13-918D8194F635}" type="presParOf" srcId="{DB234288-A369-4F17-9158-F5536D3CA2CF}" destId="{C2164E1D-26BB-4497-9215-2A049C271074}" srcOrd="1" destOrd="0" presId="urn:microsoft.com/office/officeart/2005/8/layout/list1"/>
    <dgm:cxn modelId="{73DF54DC-DC92-4994-B318-22D4D7ECDA6C}" type="presParOf" srcId="{42E283EA-AC76-4D6D-AD11-7683C22A6720}" destId="{45ABD602-C99E-433C-BD0F-7B4CFA57D05B}" srcOrd="13" destOrd="0" presId="urn:microsoft.com/office/officeart/2005/8/layout/list1"/>
    <dgm:cxn modelId="{ECD3EE1C-1901-4D4F-A7E2-07CFB8B3C2B5}" type="presParOf" srcId="{42E283EA-AC76-4D6D-AD11-7683C22A6720}" destId="{5F3EF885-6D52-448D-8C20-4BF6F68F940E}" srcOrd="14" destOrd="0" presId="urn:microsoft.com/office/officeart/2005/8/layout/list1"/>
    <dgm:cxn modelId="{C3AFACE4-D5D7-40B4-9F9D-2C6FDB47E40C}" type="presParOf" srcId="{42E283EA-AC76-4D6D-AD11-7683C22A6720}" destId="{240A6C48-9B36-42FA-85E4-3704A611F762}" srcOrd="15" destOrd="0" presId="urn:microsoft.com/office/officeart/2005/8/layout/list1"/>
    <dgm:cxn modelId="{E87D1305-A967-448D-9C7F-58E02AA3BF87}" type="presParOf" srcId="{42E283EA-AC76-4D6D-AD11-7683C22A6720}" destId="{C1D797C5-8366-4781-BB73-9888980B4141}" srcOrd="16" destOrd="0" presId="urn:microsoft.com/office/officeart/2005/8/layout/list1"/>
    <dgm:cxn modelId="{2ADBFDF5-DB8F-4992-A516-963AEA9779CE}" type="presParOf" srcId="{C1D797C5-8366-4781-BB73-9888980B4141}" destId="{AB00E415-BD29-4333-933E-8C81C23D4C0A}" srcOrd="0" destOrd="0" presId="urn:microsoft.com/office/officeart/2005/8/layout/list1"/>
    <dgm:cxn modelId="{A4AE100C-1AC4-4545-8DE9-0B75D6C8C286}" type="presParOf" srcId="{C1D797C5-8366-4781-BB73-9888980B4141}" destId="{D74E6BFC-672A-4AF9-9296-6BE38671E510}" srcOrd="1" destOrd="0" presId="urn:microsoft.com/office/officeart/2005/8/layout/list1"/>
    <dgm:cxn modelId="{F732F0D9-98DE-4817-9D37-A8ABBAF2D274}" type="presParOf" srcId="{42E283EA-AC76-4D6D-AD11-7683C22A6720}" destId="{E4AFCCB1-5E22-4CD9-99E2-B9EB99B9E682}" srcOrd="17" destOrd="0" presId="urn:microsoft.com/office/officeart/2005/8/layout/list1"/>
    <dgm:cxn modelId="{80917045-3D3F-43C0-ABA5-53D3EB71E4CB}" type="presParOf" srcId="{42E283EA-AC76-4D6D-AD11-7683C22A6720}" destId="{84C3BE54-17B9-4A05-9659-1425A069B640}" srcOrd="18" destOrd="0" presId="urn:microsoft.com/office/officeart/2005/8/layout/list1"/>
    <dgm:cxn modelId="{E247621C-1624-4CD4-BBFC-1A20C23293FC}" type="presParOf" srcId="{42E283EA-AC76-4D6D-AD11-7683C22A6720}" destId="{3CFE6463-C632-499C-B009-1F294855E8CA}" srcOrd="19" destOrd="0" presId="urn:microsoft.com/office/officeart/2005/8/layout/list1"/>
    <dgm:cxn modelId="{F303A3D5-96D6-4E6F-93BA-720766D9BD4F}" type="presParOf" srcId="{42E283EA-AC76-4D6D-AD11-7683C22A6720}" destId="{6EEC9B51-EC56-4D7A-9D0C-2820C77D4BC4}" srcOrd="20" destOrd="0" presId="urn:microsoft.com/office/officeart/2005/8/layout/list1"/>
    <dgm:cxn modelId="{86834D6E-9EB6-452C-9C71-B79089FCA9B7}" type="presParOf" srcId="{6EEC9B51-EC56-4D7A-9D0C-2820C77D4BC4}" destId="{1913D066-2E6A-4284-9FCF-1C42C66C89BD}" srcOrd="0" destOrd="0" presId="urn:microsoft.com/office/officeart/2005/8/layout/list1"/>
    <dgm:cxn modelId="{15755CD7-A094-4D6E-881B-AD8AE48C7C69}" type="presParOf" srcId="{6EEC9B51-EC56-4D7A-9D0C-2820C77D4BC4}" destId="{11CE0959-85F4-48AC-A66A-B62FDD55B0E7}" srcOrd="1" destOrd="0" presId="urn:microsoft.com/office/officeart/2005/8/layout/list1"/>
    <dgm:cxn modelId="{D1244728-CE1D-443A-AE9D-2613DF0B123F}" type="presParOf" srcId="{42E283EA-AC76-4D6D-AD11-7683C22A6720}" destId="{2DBEBFEA-4AFE-4725-9455-AE3B1DF3AE73}" srcOrd="21" destOrd="0" presId="urn:microsoft.com/office/officeart/2005/8/layout/list1"/>
    <dgm:cxn modelId="{0C2BAAA4-46DE-4D8F-863B-A5367386B963}" type="presParOf" srcId="{42E283EA-AC76-4D6D-AD11-7683C22A6720}" destId="{DBE41697-7370-4C5C-9B8D-F3A259A4D5C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8B16D4-5570-4232-B279-702969429835}" type="doc">
      <dgm:prSet loTypeId="urn:microsoft.com/office/officeart/2005/8/layout/vList2" loCatId="list" qsTypeId="urn:microsoft.com/office/officeart/2005/8/quickstyle/simple2" qsCatId="simple" csTypeId="urn:microsoft.com/office/officeart/2005/8/colors/accent0_3" csCatId="mainScheme"/>
      <dgm:spPr/>
      <dgm:t>
        <a:bodyPr/>
        <a:lstStyle/>
        <a:p>
          <a:endParaRPr lang="en-US"/>
        </a:p>
      </dgm:t>
    </dgm:pt>
    <dgm:pt modelId="{3FF87E5E-5A84-4E56-BC84-938D41557187}">
      <dgm:prSet/>
      <dgm:spPr/>
      <dgm:t>
        <a:bodyPr/>
        <a:lstStyle/>
        <a:p>
          <a:r>
            <a:rPr lang="en-IN"/>
            <a:t>Jupyter Notebook: Statistical Techniques ,Machine Leaning model,Descriptive analytics</a:t>
          </a:r>
          <a:endParaRPr lang="en-US"/>
        </a:p>
      </dgm:t>
    </dgm:pt>
    <dgm:pt modelId="{3BAF6F5B-2155-46BE-AB86-D2615C6A61CA}" type="parTrans" cxnId="{7E6ED26F-8590-4D03-886B-066B08196645}">
      <dgm:prSet/>
      <dgm:spPr/>
      <dgm:t>
        <a:bodyPr/>
        <a:lstStyle/>
        <a:p>
          <a:endParaRPr lang="en-US"/>
        </a:p>
      </dgm:t>
    </dgm:pt>
    <dgm:pt modelId="{9E69AA30-762F-4881-834F-538D69D6638F}" type="sibTrans" cxnId="{7E6ED26F-8590-4D03-886B-066B08196645}">
      <dgm:prSet/>
      <dgm:spPr/>
      <dgm:t>
        <a:bodyPr/>
        <a:lstStyle/>
        <a:p>
          <a:endParaRPr lang="en-US"/>
        </a:p>
      </dgm:t>
    </dgm:pt>
    <dgm:pt modelId="{44891C58-FC72-4725-88B3-A0CCABB1A528}">
      <dgm:prSet/>
      <dgm:spPr/>
      <dgm:t>
        <a:bodyPr/>
        <a:lstStyle/>
        <a:p>
          <a:r>
            <a:rPr lang="en-IN"/>
            <a:t>Tableau: Analytics and Visualization</a:t>
          </a:r>
          <a:endParaRPr lang="en-US"/>
        </a:p>
      </dgm:t>
    </dgm:pt>
    <dgm:pt modelId="{FDF162C6-71A6-41B0-9F65-F103F1CFF04A}" type="parTrans" cxnId="{1D387090-7504-4DBB-A97D-1368AE359897}">
      <dgm:prSet/>
      <dgm:spPr/>
      <dgm:t>
        <a:bodyPr/>
        <a:lstStyle/>
        <a:p>
          <a:endParaRPr lang="en-US"/>
        </a:p>
      </dgm:t>
    </dgm:pt>
    <dgm:pt modelId="{1719796A-FE76-4E4B-92FB-37744621B5AF}" type="sibTrans" cxnId="{1D387090-7504-4DBB-A97D-1368AE359897}">
      <dgm:prSet/>
      <dgm:spPr/>
      <dgm:t>
        <a:bodyPr/>
        <a:lstStyle/>
        <a:p>
          <a:endParaRPr lang="en-US"/>
        </a:p>
      </dgm:t>
    </dgm:pt>
    <dgm:pt modelId="{FF6F9804-1876-4819-AFB0-D41C892069CC}" type="pres">
      <dgm:prSet presAssocID="{0A8B16D4-5570-4232-B279-702969429835}" presName="linear" presStyleCnt="0">
        <dgm:presLayoutVars>
          <dgm:animLvl val="lvl"/>
          <dgm:resizeHandles val="exact"/>
        </dgm:presLayoutVars>
      </dgm:prSet>
      <dgm:spPr/>
    </dgm:pt>
    <dgm:pt modelId="{9386D06B-30D6-4449-93A7-945C8631246F}" type="pres">
      <dgm:prSet presAssocID="{3FF87E5E-5A84-4E56-BC84-938D41557187}" presName="parentText" presStyleLbl="node1" presStyleIdx="0" presStyleCnt="2">
        <dgm:presLayoutVars>
          <dgm:chMax val="0"/>
          <dgm:bulletEnabled val="1"/>
        </dgm:presLayoutVars>
      </dgm:prSet>
      <dgm:spPr/>
    </dgm:pt>
    <dgm:pt modelId="{827E06DA-2C38-4ADB-8D82-D4E3BF7C2729}" type="pres">
      <dgm:prSet presAssocID="{9E69AA30-762F-4881-834F-538D69D6638F}" presName="spacer" presStyleCnt="0"/>
      <dgm:spPr/>
    </dgm:pt>
    <dgm:pt modelId="{C09916F3-701D-4C4A-93AD-F838DF455331}" type="pres">
      <dgm:prSet presAssocID="{44891C58-FC72-4725-88B3-A0CCABB1A528}" presName="parentText" presStyleLbl="node1" presStyleIdx="1" presStyleCnt="2">
        <dgm:presLayoutVars>
          <dgm:chMax val="0"/>
          <dgm:bulletEnabled val="1"/>
        </dgm:presLayoutVars>
      </dgm:prSet>
      <dgm:spPr/>
    </dgm:pt>
  </dgm:ptLst>
  <dgm:cxnLst>
    <dgm:cxn modelId="{89AF495E-3B2E-4D13-9F93-EA8A8E61D3E9}" type="presOf" srcId="{0A8B16D4-5570-4232-B279-702969429835}" destId="{FF6F9804-1876-4819-AFB0-D41C892069CC}" srcOrd="0" destOrd="0" presId="urn:microsoft.com/office/officeart/2005/8/layout/vList2"/>
    <dgm:cxn modelId="{7E6ED26F-8590-4D03-886B-066B08196645}" srcId="{0A8B16D4-5570-4232-B279-702969429835}" destId="{3FF87E5E-5A84-4E56-BC84-938D41557187}" srcOrd="0" destOrd="0" parTransId="{3BAF6F5B-2155-46BE-AB86-D2615C6A61CA}" sibTransId="{9E69AA30-762F-4881-834F-538D69D6638F}"/>
    <dgm:cxn modelId="{213E3684-A266-4D7C-A58D-D2316A6A116D}" type="presOf" srcId="{44891C58-FC72-4725-88B3-A0CCABB1A528}" destId="{C09916F3-701D-4C4A-93AD-F838DF455331}" srcOrd="0" destOrd="0" presId="urn:microsoft.com/office/officeart/2005/8/layout/vList2"/>
    <dgm:cxn modelId="{1D387090-7504-4DBB-A97D-1368AE359897}" srcId="{0A8B16D4-5570-4232-B279-702969429835}" destId="{44891C58-FC72-4725-88B3-A0CCABB1A528}" srcOrd="1" destOrd="0" parTransId="{FDF162C6-71A6-41B0-9F65-F103F1CFF04A}" sibTransId="{1719796A-FE76-4E4B-92FB-37744621B5AF}"/>
    <dgm:cxn modelId="{4ECCBA94-3F9A-44F2-B376-403CFCF8CF10}" type="presOf" srcId="{3FF87E5E-5A84-4E56-BC84-938D41557187}" destId="{9386D06B-30D6-4449-93A7-945C8631246F}" srcOrd="0" destOrd="0" presId="urn:microsoft.com/office/officeart/2005/8/layout/vList2"/>
    <dgm:cxn modelId="{7CEE18AE-95C3-4AD7-B985-A4DFDDBEA70F}" type="presParOf" srcId="{FF6F9804-1876-4819-AFB0-D41C892069CC}" destId="{9386D06B-30D6-4449-93A7-945C8631246F}" srcOrd="0" destOrd="0" presId="urn:microsoft.com/office/officeart/2005/8/layout/vList2"/>
    <dgm:cxn modelId="{AC041F26-686D-484D-A292-6D2E35EC8587}" type="presParOf" srcId="{FF6F9804-1876-4819-AFB0-D41C892069CC}" destId="{827E06DA-2C38-4ADB-8D82-D4E3BF7C2729}" srcOrd="1" destOrd="0" presId="urn:microsoft.com/office/officeart/2005/8/layout/vList2"/>
    <dgm:cxn modelId="{B3919F4B-F295-4105-B32D-4D22C38F0900}" type="presParOf" srcId="{FF6F9804-1876-4819-AFB0-D41C892069CC}" destId="{C09916F3-701D-4C4A-93AD-F838DF455331}"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E8BA6F-ADDC-456C-B765-FF4CC16A156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2D34128-3F02-4A97-A581-2814A33420CD}">
      <dgm:prSet/>
      <dgm:spPr/>
      <dgm:t>
        <a:bodyPr/>
        <a:lstStyle/>
        <a:p>
          <a:r>
            <a:rPr lang="en-IN" b="1" dirty="0"/>
            <a:t>1)SCATTER PLOT:</a:t>
          </a:r>
          <a:endParaRPr lang="en-US" b="1" dirty="0"/>
        </a:p>
      </dgm:t>
    </dgm:pt>
    <dgm:pt modelId="{542CC774-D243-42A6-8DB6-030709E74086}" type="parTrans" cxnId="{F485FF2D-6604-490E-B150-70BA0E82158A}">
      <dgm:prSet/>
      <dgm:spPr/>
      <dgm:t>
        <a:bodyPr/>
        <a:lstStyle/>
        <a:p>
          <a:endParaRPr lang="en-US"/>
        </a:p>
      </dgm:t>
    </dgm:pt>
    <dgm:pt modelId="{49D67D14-A8B1-4D59-A857-CC0AB766D27A}" type="sibTrans" cxnId="{F485FF2D-6604-490E-B150-70BA0E82158A}">
      <dgm:prSet/>
      <dgm:spPr/>
      <dgm:t>
        <a:bodyPr/>
        <a:lstStyle/>
        <a:p>
          <a:endParaRPr lang="en-US"/>
        </a:p>
      </dgm:t>
    </dgm:pt>
    <dgm:pt modelId="{8935DC4C-0913-460C-B0E4-C67F85EF6C5D}">
      <dgm:prSet/>
      <dgm:spPr/>
      <dgm:t>
        <a:bodyPr/>
        <a:lstStyle/>
        <a:p>
          <a:r>
            <a:rPr lang="en-IN" dirty="0"/>
            <a:t>1)FEATURE VS TARGET :THE  RELATIONSHIP BETWEEN THE TARGET AND THE FEATURES </a:t>
          </a:r>
          <a:endParaRPr lang="en-US" dirty="0"/>
        </a:p>
      </dgm:t>
    </dgm:pt>
    <dgm:pt modelId="{CF2CA514-B2B8-4FB2-8DC8-59A51E845671}" type="parTrans" cxnId="{7EF5C43E-2461-41E8-9C29-A28959CE311F}">
      <dgm:prSet/>
      <dgm:spPr/>
      <dgm:t>
        <a:bodyPr/>
        <a:lstStyle/>
        <a:p>
          <a:endParaRPr lang="en-US"/>
        </a:p>
      </dgm:t>
    </dgm:pt>
    <dgm:pt modelId="{2283BE62-0D15-4133-8AAA-3A26F58FD04B}" type="sibTrans" cxnId="{7EF5C43E-2461-41E8-9C29-A28959CE311F}">
      <dgm:prSet/>
      <dgm:spPr/>
      <dgm:t>
        <a:bodyPr/>
        <a:lstStyle/>
        <a:p>
          <a:endParaRPr lang="en-US"/>
        </a:p>
      </dgm:t>
    </dgm:pt>
    <dgm:pt modelId="{1A3C5B9C-87E4-4F23-AC65-27713417B57B}">
      <dgm:prSet/>
      <dgm:spPr/>
      <dgm:t>
        <a:bodyPr/>
        <a:lstStyle/>
        <a:p>
          <a:r>
            <a:rPr lang="en-IN" dirty="0"/>
            <a:t>PREDICTIONS FOLLOW THE DIAGONAL LINE SHOWCASING A GOOD MODEL.</a:t>
          </a:r>
          <a:endParaRPr lang="en-US" dirty="0"/>
        </a:p>
      </dgm:t>
    </dgm:pt>
    <dgm:pt modelId="{B2E62EEA-B9B2-4279-A366-AF3CF49C8C58}" type="parTrans" cxnId="{0E3A6C3C-B384-4944-8664-6CF1812241AE}">
      <dgm:prSet/>
      <dgm:spPr/>
      <dgm:t>
        <a:bodyPr/>
        <a:lstStyle/>
        <a:p>
          <a:endParaRPr lang="en-US"/>
        </a:p>
      </dgm:t>
    </dgm:pt>
    <dgm:pt modelId="{16B2C60B-6F5C-4A12-9180-BC24E43EAE36}" type="sibTrans" cxnId="{0E3A6C3C-B384-4944-8664-6CF1812241AE}">
      <dgm:prSet/>
      <dgm:spPr/>
      <dgm:t>
        <a:bodyPr/>
        <a:lstStyle/>
        <a:p>
          <a:endParaRPr lang="en-US"/>
        </a:p>
      </dgm:t>
    </dgm:pt>
    <dgm:pt modelId="{C6082C81-BF01-4118-8C4F-9C6A3EBB896C}">
      <dgm:prSet/>
      <dgm:spPr/>
      <dgm:t>
        <a:bodyPr/>
        <a:lstStyle/>
        <a:p>
          <a:r>
            <a:rPr lang="en-IN" b="1" dirty="0"/>
            <a:t>2)RESIDUAL PLOT</a:t>
          </a:r>
          <a:r>
            <a:rPr lang="en-IN" dirty="0"/>
            <a:t>:</a:t>
          </a:r>
          <a:endParaRPr lang="en-US" dirty="0"/>
        </a:p>
      </dgm:t>
    </dgm:pt>
    <dgm:pt modelId="{93EB5B2C-6132-4417-B0B8-2675CB115AE5}" type="parTrans" cxnId="{298B8544-C8A8-4D68-AC5D-9F0400A5D186}">
      <dgm:prSet/>
      <dgm:spPr/>
      <dgm:t>
        <a:bodyPr/>
        <a:lstStyle/>
        <a:p>
          <a:endParaRPr lang="en-US"/>
        </a:p>
      </dgm:t>
    </dgm:pt>
    <dgm:pt modelId="{0C163063-9D30-42F8-AF31-82BF79507367}" type="sibTrans" cxnId="{298B8544-C8A8-4D68-AC5D-9F0400A5D186}">
      <dgm:prSet/>
      <dgm:spPr/>
      <dgm:t>
        <a:bodyPr/>
        <a:lstStyle/>
        <a:p>
          <a:endParaRPr lang="en-US"/>
        </a:p>
      </dgm:t>
    </dgm:pt>
    <dgm:pt modelId="{754E7EE1-E9CF-40F0-84C4-882D4CAE1E05}">
      <dgm:prSet/>
      <dgm:spPr/>
      <dgm:t>
        <a:bodyPr/>
        <a:lstStyle/>
        <a:p>
          <a:r>
            <a:rPr lang="en-US" b="0" i="0" dirty="0"/>
            <a:t>they are showing a good trend linear in nature with residuals hover near zero showing that the model isn't biased.</a:t>
          </a:r>
          <a:endParaRPr lang="en-US" dirty="0"/>
        </a:p>
      </dgm:t>
    </dgm:pt>
    <dgm:pt modelId="{1BA5F2ED-8D98-4694-B7E9-9014C6842D94}" type="parTrans" cxnId="{D80E782F-5923-4B25-AA4D-298D0475CDD1}">
      <dgm:prSet/>
      <dgm:spPr/>
      <dgm:t>
        <a:bodyPr/>
        <a:lstStyle/>
        <a:p>
          <a:endParaRPr lang="en-US"/>
        </a:p>
      </dgm:t>
    </dgm:pt>
    <dgm:pt modelId="{78A0B4FD-225D-492E-B1CC-A2268CE03CC7}" type="sibTrans" cxnId="{D80E782F-5923-4B25-AA4D-298D0475CDD1}">
      <dgm:prSet/>
      <dgm:spPr/>
      <dgm:t>
        <a:bodyPr/>
        <a:lstStyle/>
        <a:p>
          <a:endParaRPr lang="en-US"/>
        </a:p>
      </dgm:t>
    </dgm:pt>
    <dgm:pt modelId="{486D1C90-E1B3-44C8-8E54-475682A5DA81}">
      <dgm:prSet/>
      <dgm:spPr/>
      <dgm:t>
        <a:bodyPr/>
        <a:lstStyle/>
        <a:p>
          <a:r>
            <a:rPr lang="en-US" dirty="0"/>
            <a:t>the final equation is:</a:t>
          </a:r>
        </a:p>
      </dgm:t>
    </dgm:pt>
    <dgm:pt modelId="{B43A6AD5-E653-4B9B-A054-2DB1BEC47852}" type="parTrans" cxnId="{8EA34146-6424-4CD0-A52D-44F26BD9CC8A}">
      <dgm:prSet/>
      <dgm:spPr/>
      <dgm:t>
        <a:bodyPr/>
        <a:lstStyle/>
        <a:p>
          <a:endParaRPr lang="en-US"/>
        </a:p>
      </dgm:t>
    </dgm:pt>
    <dgm:pt modelId="{D7220250-821C-4177-AA35-9E0C6C81456F}" type="sibTrans" cxnId="{8EA34146-6424-4CD0-A52D-44F26BD9CC8A}">
      <dgm:prSet/>
      <dgm:spPr/>
      <dgm:t>
        <a:bodyPr/>
        <a:lstStyle/>
        <a:p>
          <a:endParaRPr lang="en-US"/>
        </a:p>
      </dgm:t>
    </dgm:pt>
    <dgm:pt modelId="{79B1F5EB-447C-4DFF-AB1B-6E74169B7251}">
      <dgm:prSet/>
      <dgm:spPr/>
      <dgm:t>
        <a:bodyPr/>
        <a:lstStyle/>
        <a:p>
          <a:r>
            <a:rPr lang="en-US" dirty="0"/>
            <a:t>y=a+bix1+b2x2+b3x3</a:t>
          </a:r>
        </a:p>
      </dgm:t>
    </dgm:pt>
    <dgm:pt modelId="{A390A742-8E7E-4F9D-B852-DEF9B7B8A210}" type="parTrans" cxnId="{E6A1CE53-EDD0-407C-ADB8-5389D62C858D}">
      <dgm:prSet/>
      <dgm:spPr/>
      <dgm:t>
        <a:bodyPr/>
        <a:lstStyle/>
        <a:p>
          <a:endParaRPr lang="en-US"/>
        </a:p>
      </dgm:t>
    </dgm:pt>
    <dgm:pt modelId="{1E16DBF3-8F16-4938-8324-EEF213B8ABC8}" type="sibTrans" cxnId="{E6A1CE53-EDD0-407C-ADB8-5389D62C858D}">
      <dgm:prSet/>
      <dgm:spPr/>
      <dgm:t>
        <a:bodyPr/>
        <a:lstStyle/>
        <a:p>
          <a:endParaRPr lang="en-US"/>
        </a:p>
      </dgm:t>
    </dgm:pt>
    <dgm:pt modelId="{36BD5271-CC5E-49A2-AA51-A478627A1B92}">
      <dgm:prSet/>
      <dgm:spPr/>
      <dgm:t>
        <a:bodyPr/>
        <a:lstStyle/>
        <a:p>
          <a:r>
            <a:rPr lang="en-US" dirty="0"/>
            <a:t>y= 0.0051+ 0.08058474x1+ 0.15488001x2 + 0.91634077x3¶</a:t>
          </a:r>
        </a:p>
      </dgm:t>
    </dgm:pt>
    <dgm:pt modelId="{D72B1CFD-654A-4757-9205-D41696A0644C}" type="parTrans" cxnId="{3537AA6B-6572-451B-9EC9-6E7F6EF26F54}">
      <dgm:prSet/>
      <dgm:spPr/>
      <dgm:t>
        <a:bodyPr/>
        <a:lstStyle/>
        <a:p>
          <a:endParaRPr lang="en-US"/>
        </a:p>
      </dgm:t>
    </dgm:pt>
    <dgm:pt modelId="{F5D33E80-F61A-4F0A-998D-ED10F029D48F}" type="sibTrans" cxnId="{3537AA6B-6572-451B-9EC9-6E7F6EF26F54}">
      <dgm:prSet/>
      <dgm:spPr/>
      <dgm:t>
        <a:bodyPr/>
        <a:lstStyle/>
        <a:p>
          <a:endParaRPr lang="en-US"/>
        </a:p>
      </dgm:t>
    </dgm:pt>
    <dgm:pt modelId="{E54F5719-190E-4508-B3E9-0F2ED9B38F02}" type="pres">
      <dgm:prSet presAssocID="{EEE8BA6F-ADDC-456C-B765-FF4CC16A156C}" presName="vert0" presStyleCnt="0">
        <dgm:presLayoutVars>
          <dgm:dir/>
          <dgm:animOne val="branch"/>
          <dgm:animLvl val="lvl"/>
        </dgm:presLayoutVars>
      </dgm:prSet>
      <dgm:spPr/>
    </dgm:pt>
    <dgm:pt modelId="{E2B19E8C-88EE-4CFA-BB25-2B17DDC4E5B2}" type="pres">
      <dgm:prSet presAssocID="{A2D34128-3F02-4A97-A581-2814A33420CD}" presName="thickLine" presStyleLbl="alignNode1" presStyleIdx="0" presStyleCnt="8"/>
      <dgm:spPr/>
    </dgm:pt>
    <dgm:pt modelId="{64EAC6FF-DB9C-4781-B02C-B3861CEA6637}" type="pres">
      <dgm:prSet presAssocID="{A2D34128-3F02-4A97-A581-2814A33420CD}" presName="horz1" presStyleCnt="0"/>
      <dgm:spPr/>
    </dgm:pt>
    <dgm:pt modelId="{5E424266-FC93-4F3D-886C-9ABAE520E22F}" type="pres">
      <dgm:prSet presAssocID="{A2D34128-3F02-4A97-A581-2814A33420CD}" presName="tx1" presStyleLbl="revTx" presStyleIdx="0" presStyleCnt="8"/>
      <dgm:spPr/>
    </dgm:pt>
    <dgm:pt modelId="{20D9DB9C-90FF-4EFA-B79C-BAEF55D3F5CB}" type="pres">
      <dgm:prSet presAssocID="{A2D34128-3F02-4A97-A581-2814A33420CD}" presName="vert1" presStyleCnt="0"/>
      <dgm:spPr/>
    </dgm:pt>
    <dgm:pt modelId="{8E313DC1-14F1-4E03-9608-CF4A33D57D67}" type="pres">
      <dgm:prSet presAssocID="{8935DC4C-0913-460C-B0E4-C67F85EF6C5D}" presName="thickLine" presStyleLbl="alignNode1" presStyleIdx="1" presStyleCnt="8"/>
      <dgm:spPr/>
    </dgm:pt>
    <dgm:pt modelId="{82E2DB15-71E1-4C3F-B61C-354526F7A418}" type="pres">
      <dgm:prSet presAssocID="{8935DC4C-0913-460C-B0E4-C67F85EF6C5D}" presName="horz1" presStyleCnt="0"/>
      <dgm:spPr/>
    </dgm:pt>
    <dgm:pt modelId="{30112440-DFE1-487F-86FE-EA544EFB4B91}" type="pres">
      <dgm:prSet presAssocID="{8935DC4C-0913-460C-B0E4-C67F85EF6C5D}" presName="tx1" presStyleLbl="revTx" presStyleIdx="1" presStyleCnt="8"/>
      <dgm:spPr/>
    </dgm:pt>
    <dgm:pt modelId="{14FB9F16-2756-4042-82AC-1F3AF367FD17}" type="pres">
      <dgm:prSet presAssocID="{8935DC4C-0913-460C-B0E4-C67F85EF6C5D}" presName="vert1" presStyleCnt="0"/>
      <dgm:spPr/>
    </dgm:pt>
    <dgm:pt modelId="{4A70BEA6-B809-43D1-BBC7-51E9A081B665}" type="pres">
      <dgm:prSet presAssocID="{1A3C5B9C-87E4-4F23-AC65-27713417B57B}" presName="thickLine" presStyleLbl="alignNode1" presStyleIdx="2" presStyleCnt="8"/>
      <dgm:spPr/>
    </dgm:pt>
    <dgm:pt modelId="{F528E3D4-DB01-440E-A3EC-C0D58BB19409}" type="pres">
      <dgm:prSet presAssocID="{1A3C5B9C-87E4-4F23-AC65-27713417B57B}" presName="horz1" presStyleCnt="0"/>
      <dgm:spPr/>
    </dgm:pt>
    <dgm:pt modelId="{927481DE-D131-4431-9D72-EB072985EC12}" type="pres">
      <dgm:prSet presAssocID="{1A3C5B9C-87E4-4F23-AC65-27713417B57B}" presName="tx1" presStyleLbl="revTx" presStyleIdx="2" presStyleCnt="8"/>
      <dgm:spPr/>
    </dgm:pt>
    <dgm:pt modelId="{54217992-DDE0-4041-B16C-AFA635697CDB}" type="pres">
      <dgm:prSet presAssocID="{1A3C5B9C-87E4-4F23-AC65-27713417B57B}" presName="vert1" presStyleCnt="0"/>
      <dgm:spPr/>
    </dgm:pt>
    <dgm:pt modelId="{1685AA33-0BCD-42C3-B4DC-7E29FD3B12F2}" type="pres">
      <dgm:prSet presAssocID="{C6082C81-BF01-4118-8C4F-9C6A3EBB896C}" presName="thickLine" presStyleLbl="alignNode1" presStyleIdx="3" presStyleCnt="8"/>
      <dgm:spPr/>
    </dgm:pt>
    <dgm:pt modelId="{8DC6B43D-818A-4935-82F1-DAA42D3EA6B8}" type="pres">
      <dgm:prSet presAssocID="{C6082C81-BF01-4118-8C4F-9C6A3EBB896C}" presName="horz1" presStyleCnt="0"/>
      <dgm:spPr/>
    </dgm:pt>
    <dgm:pt modelId="{8FDABB17-86DF-4C3A-8163-FD8310F0CF3F}" type="pres">
      <dgm:prSet presAssocID="{C6082C81-BF01-4118-8C4F-9C6A3EBB896C}" presName="tx1" presStyleLbl="revTx" presStyleIdx="3" presStyleCnt="8"/>
      <dgm:spPr/>
    </dgm:pt>
    <dgm:pt modelId="{65C25FC7-39F3-4DFA-9BD6-1F2658ABFCEC}" type="pres">
      <dgm:prSet presAssocID="{C6082C81-BF01-4118-8C4F-9C6A3EBB896C}" presName="vert1" presStyleCnt="0"/>
      <dgm:spPr/>
    </dgm:pt>
    <dgm:pt modelId="{7FD8E0C9-3770-49B1-BB59-454936019037}" type="pres">
      <dgm:prSet presAssocID="{754E7EE1-E9CF-40F0-84C4-882D4CAE1E05}" presName="thickLine" presStyleLbl="alignNode1" presStyleIdx="4" presStyleCnt="8"/>
      <dgm:spPr/>
    </dgm:pt>
    <dgm:pt modelId="{EE738A43-A8B1-4BB3-9038-B60EC712C2BE}" type="pres">
      <dgm:prSet presAssocID="{754E7EE1-E9CF-40F0-84C4-882D4CAE1E05}" presName="horz1" presStyleCnt="0"/>
      <dgm:spPr/>
    </dgm:pt>
    <dgm:pt modelId="{26D25D13-556F-490A-8AC9-13BD8DF21443}" type="pres">
      <dgm:prSet presAssocID="{754E7EE1-E9CF-40F0-84C4-882D4CAE1E05}" presName="tx1" presStyleLbl="revTx" presStyleIdx="4" presStyleCnt="8"/>
      <dgm:spPr/>
    </dgm:pt>
    <dgm:pt modelId="{324E955F-3DDE-47E6-B7A9-3B15B60C3BD4}" type="pres">
      <dgm:prSet presAssocID="{754E7EE1-E9CF-40F0-84C4-882D4CAE1E05}" presName="vert1" presStyleCnt="0"/>
      <dgm:spPr/>
    </dgm:pt>
    <dgm:pt modelId="{5F0FE4F6-97ED-4D60-8B2C-89E50E721FC5}" type="pres">
      <dgm:prSet presAssocID="{486D1C90-E1B3-44C8-8E54-475682A5DA81}" presName="thickLine" presStyleLbl="alignNode1" presStyleIdx="5" presStyleCnt="8"/>
      <dgm:spPr/>
    </dgm:pt>
    <dgm:pt modelId="{6E8CBF65-B35C-4890-BED9-3154AB3509A5}" type="pres">
      <dgm:prSet presAssocID="{486D1C90-E1B3-44C8-8E54-475682A5DA81}" presName="horz1" presStyleCnt="0"/>
      <dgm:spPr/>
    </dgm:pt>
    <dgm:pt modelId="{92D2265B-B47D-4AF7-81ED-A5399CAD4674}" type="pres">
      <dgm:prSet presAssocID="{486D1C90-E1B3-44C8-8E54-475682A5DA81}" presName="tx1" presStyleLbl="revTx" presStyleIdx="5" presStyleCnt="8"/>
      <dgm:spPr/>
    </dgm:pt>
    <dgm:pt modelId="{CF6DD557-DFDD-477E-8021-EAAC2467E5FC}" type="pres">
      <dgm:prSet presAssocID="{486D1C90-E1B3-44C8-8E54-475682A5DA81}" presName="vert1" presStyleCnt="0"/>
      <dgm:spPr/>
    </dgm:pt>
    <dgm:pt modelId="{160739B4-D855-448E-97FB-D329A148D331}" type="pres">
      <dgm:prSet presAssocID="{79B1F5EB-447C-4DFF-AB1B-6E74169B7251}" presName="thickLine" presStyleLbl="alignNode1" presStyleIdx="6" presStyleCnt="8"/>
      <dgm:spPr/>
    </dgm:pt>
    <dgm:pt modelId="{AE94D44F-E837-450A-A96C-2983751A236C}" type="pres">
      <dgm:prSet presAssocID="{79B1F5EB-447C-4DFF-AB1B-6E74169B7251}" presName="horz1" presStyleCnt="0"/>
      <dgm:spPr/>
    </dgm:pt>
    <dgm:pt modelId="{4945B2C5-24FC-4118-9933-5DCF465AAD7B}" type="pres">
      <dgm:prSet presAssocID="{79B1F5EB-447C-4DFF-AB1B-6E74169B7251}" presName="tx1" presStyleLbl="revTx" presStyleIdx="6" presStyleCnt="8"/>
      <dgm:spPr/>
    </dgm:pt>
    <dgm:pt modelId="{DC4ECB20-66C0-4095-A60C-1D82B2977FA9}" type="pres">
      <dgm:prSet presAssocID="{79B1F5EB-447C-4DFF-AB1B-6E74169B7251}" presName="vert1" presStyleCnt="0"/>
      <dgm:spPr/>
    </dgm:pt>
    <dgm:pt modelId="{C247DB67-35E0-4BA9-90F2-1433F6EC2683}" type="pres">
      <dgm:prSet presAssocID="{36BD5271-CC5E-49A2-AA51-A478627A1B92}" presName="thickLine" presStyleLbl="alignNode1" presStyleIdx="7" presStyleCnt="8"/>
      <dgm:spPr/>
    </dgm:pt>
    <dgm:pt modelId="{3525CDC1-5B03-45D0-ABAA-5E5CFE0C5E29}" type="pres">
      <dgm:prSet presAssocID="{36BD5271-CC5E-49A2-AA51-A478627A1B92}" presName="horz1" presStyleCnt="0"/>
      <dgm:spPr/>
    </dgm:pt>
    <dgm:pt modelId="{CEF912EE-D3F2-45FF-BF38-D174E1E1C05A}" type="pres">
      <dgm:prSet presAssocID="{36BD5271-CC5E-49A2-AA51-A478627A1B92}" presName="tx1" presStyleLbl="revTx" presStyleIdx="7" presStyleCnt="8"/>
      <dgm:spPr/>
    </dgm:pt>
    <dgm:pt modelId="{2893D57A-0A27-4712-8CCD-9D08C43F7D87}" type="pres">
      <dgm:prSet presAssocID="{36BD5271-CC5E-49A2-AA51-A478627A1B92}" presName="vert1" presStyleCnt="0"/>
      <dgm:spPr/>
    </dgm:pt>
  </dgm:ptLst>
  <dgm:cxnLst>
    <dgm:cxn modelId="{336E0411-ED21-4BE6-A531-55F7F66C6909}" type="presOf" srcId="{C6082C81-BF01-4118-8C4F-9C6A3EBB896C}" destId="{8FDABB17-86DF-4C3A-8163-FD8310F0CF3F}" srcOrd="0" destOrd="0" presId="urn:microsoft.com/office/officeart/2008/layout/LinedList"/>
    <dgm:cxn modelId="{F485FF2D-6604-490E-B150-70BA0E82158A}" srcId="{EEE8BA6F-ADDC-456C-B765-FF4CC16A156C}" destId="{A2D34128-3F02-4A97-A581-2814A33420CD}" srcOrd="0" destOrd="0" parTransId="{542CC774-D243-42A6-8DB6-030709E74086}" sibTransId="{49D67D14-A8B1-4D59-A857-CC0AB766D27A}"/>
    <dgm:cxn modelId="{D80E782F-5923-4B25-AA4D-298D0475CDD1}" srcId="{EEE8BA6F-ADDC-456C-B765-FF4CC16A156C}" destId="{754E7EE1-E9CF-40F0-84C4-882D4CAE1E05}" srcOrd="4" destOrd="0" parTransId="{1BA5F2ED-8D98-4694-B7E9-9014C6842D94}" sibTransId="{78A0B4FD-225D-492E-B1CC-A2268CE03CC7}"/>
    <dgm:cxn modelId="{0E3A6C3C-B384-4944-8664-6CF1812241AE}" srcId="{EEE8BA6F-ADDC-456C-B765-FF4CC16A156C}" destId="{1A3C5B9C-87E4-4F23-AC65-27713417B57B}" srcOrd="2" destOrd="0" parTransId="{B2E62EEA-B9B2-4279-A366-AF3CF49C8C58}" sibTransId="{16B2C60B-6F5C-4A12-9180-BC24E43EAE36}"/>
    <dgm:cxn modelId="{7EF5C43E-2461-41E8-9C29-A28959CE311F}" srcId="{EEE8BA6F-ADDC-456C-B765-FF4CC16A156C}" destId="{8935DC4C-0913-460C-B0E4-C67F85EF6C5D}" srcOrd="1" destOrd="0" parTransId="{CF2CA514-B2B8-4FB2-8DC8-59A51E845671}" sibTransId="{2283BE62-0D15-4133-8AAA-3A26F58FD04B}"/>
    <dgm:cxn modelId="{298B8544-C8A8-4D68-AC5D-9F0400A5D186}" srcId="{EEE8BA6F-ADDC-456C-B765-FF4CC16A156C}" destId="{C6082C81-BF01-4118-8C4F-9C6A3EBB896C}" srcOrd="3" destOrd="0" parTransId="{93EB5B2C-6132-4417-B0B8-2675CB115AE5}" sibTransId="{0C163063-9D30-42F8-AF31-82BF79507367}"/>
    <dgm:cxn modelId="{8EA34146-6424-4CD0-A52D-44F26BD9CC8A}" srcId="{EEE8BA6F-ADDC-456C-B765-FF4CC16A156C}" destId="{486D1C90-E1B3-44C8-8E54-475682A5DA81}" srcOrd="5" destOrd="0" parTransId="{B43A6AD5-E653-4B9B-A054-2DB1BEC47852}" sibTransId="{D7220250-821C-4177-AA35-9E0C6C81456F}"/>
    <dgm:cxn modelId="{3537AA6B-6572-451B-9EC9-6E7F6EF26F54}" srcId="{EEE8BA6F-ADDC-456C-B765-FF4CC16A156C}" destId="{36BD5271-CC5E-49A2-AA51-A478627A1B92}" srcOrd="7" destOrd="0" parTransId="{D72B1CFD-654A-4757-9205-D41696A0644C}" sibTransId="{F5D33E80-F61A-4F0A-998D-ED10F029D48F}"/>
    <dgm:cxn modelId="{A7E11352-D86D-4EC5-8ED1-6BC56269B1D0}" type="presOf" srcId="{8935DC4C-0913-460C-B0E4-C67F85EF6C5D}" destId="{30112440-DFE1-487F-86FE-EA544EFB4B91}" srcOrd="0" destOrd="0" presId="urn:microsoft.com/office/officeart/2008/layout/LinedList"/>
    <dgm:cxn modelId="{E6A1CE53-EDD0-407C-ADB8-5389D62C858D}" srcId="{EEE8BA6F-ADDC-456C-B765-FF4CC16A156C}" destId="{79B1F5EB-447C-4DFF-AB1B-6E74169B7251}" srcOrd="6" destOrd="0" parTransId="{A390A742-8E7E-4F9D-B852-DEF9B7B8A210}" sibTransId="{1E16DBF3-8F16-4938-8324-EEF213B8ABC8}"/>
    <dgm:cxn modelId="{22368278-0D05-4ACF-9FB7-8AD3582EAC67}" type="presOf" srcId="{A2D34128-3F02-4A97-A581-2814A33420CD}" destId="{5E424266-FC93-4F3D-886C-9ABAE520E22F}" srcOrd="0" destOrd="0" presId="urn:microsoft.com/office/officeart/2008/layout/LinedList"/>
    <dgm:cxn modelId="{8E62AD7B-4F1B-4A48-91D5-F99D3EA2380D}" type="presOf" srcId="{EEE8BA6F-ADDC-456C-B765-FF4CC16A156C}" destId="{E54F5719-190E-4508-B3E9-0F2ED9B38F02}" srcOrd="0" destOrd="0" presId="urn:microsoft.com/office/officeart/2008/layout/LinedList"/>
    <dgm:cxn modelId="{A8303194-4C66-456B-8DBB-33F9D51DFC38}" type="presOf" srcId="{754E7EE1-E9CF-40F0-84C4-882D4CAE1E05}" destId="{26D25D13-556F-490A-8AC9-13BD8DF21443}" srcOrd="0" destOrd="0" presId="urn:microsoft.com/office/officeart/2008/layout/LinedList"/>
    <dgm:cxn modelId="{7B4CC4A1-1801-4D66-8FFB-1E9693F2B1DE}" type="presOf" srcId="{486D1C90-E1B3-44C8-8E54-475682A5DA81}" destId="{92D2265B-B47D-4AF7-81ED-A5399CAD4674}" srcOrd="0" destOrd="0" presId="urn:microsoft.com/office/officeart/2008/layout/LinedList"/>
    <dgm:cxn modelId="{BCBC17DB-DD78-4C7D-AC16-00B4398F3590}" type="presOf" srcId="{36BD5271-CC5E-49A2-AA51-A478627A1B92}" destId="{CEF912EE-D3F2-45FF-BF38-D174E1E1C05A}" srcOrd="0" destOrd="0" presId="urn:microsoft.com/office/officeart/2008/layout/LinedList"/>
    <dgm:cxn modelId="{2A9311E3-9FA7-4911-9D0A-B901FAC06B9C}" type="presOf" srcId="{79B1F5EB-447C-4DFF-AB1B-6E74169B7251}" destId="{4945B2C5-24FC-4118-9933-5DCF465AAD7B}" srcOrd="0" destOrd="0" presId="urn:microsoft.com/office/officeart/2008/layout/LinedList"/>
    <dgm:cxn modelId="{45DA0DFD-C4F0-43FC-AB42-3C4CE30CE36D}" type="presOf" srcId="{1A3C5B9C-87E4-4F23-AC65-27713417B57B}" destId="{927481DE-D131-4431-9D72-EB072985EC12}" srcOrd="0" destOrd="0" presId="urn:microsoft.com/office/officeart/2008/layout/LinedList"/>
    <dgm:cxn modelId="{42639EC3-894B-4517-9619-4429433E1512}" type="presParOf" srcId="{E54F5719-190E-4508-B3E9-0F2ED9B38F02}" destId="{E2B19E8C-88EE-4CFA-BB25-2B17DDC4E5B2}" srcOrd="0" destOrd="0" presId="urn:microsoft.com/office/officeart/2008/layout/LinedList"/>
    <dgm:cxn modelId="{9EC0DE6C-E726-4B33-944B-9D3F3651F0D8}" type="presParOf" srcId="{E54F5719-190E-4508-B3E9-0F2ED9B38F02}" destId="{64EAC6FF-DB9C-4781-B02C-B3861CEA6637}" srcOrd="1" destOrd="0" presId="urn:microsoft.com/office/officeart/2008/layout/LinedList"/>
    <dgm:cxn modelId="{4B2E718A-EC39-4FB9-81A8-5488366993BF}" type="presParOf" srcId="{64EAC6FF-DB9C-4781-B02C-B3861CEA6637}" destId="{5E424266-FC93-4F3D-886C-9ABAE520E22F}" srcOrd="0" destOrd="0" presId="urn:microsoft.com/office/officeart/2008/layout/LinedList"/>
    <dgm:cxn modelId="{0D595D8E-659D-4B52-9A1E-350C876E2C5E}" type="presParOf" srcId="{64EAC6FF-DB9C-4781-B02C-B3861CEA6637}" destId="{20D9DB9C-90FF-4EFA-B79C-BAEF55D3F5CB}" srcOrd="1" destOrd="0" presId="urn:microsoft.com/office/officeart/2008/layout/LinedList"/>
    <dgm:cxn modelId="{0BFFE202-C05D-4DDB-9D5A-C7920CFF8A9E}" type="presParOf" srcId="{E54F5719-190E-4508-B3E9-0F2ED9B38F02}" destId="{8E313DC1-14F1-4E03-9608-CF4A33D57D67}" srcOrd="2" destOrd="0" presId="urn:microsoft.com/office/officeart/2008/layout/LinedList"/>
    <dgm:cxn modelId="{D7F43CCD-48E3-445C-A4FE-419AC9C468D4}" type="presParOf" srcId="{E54F5719-190E-4508-B3E9-0F2ED9B38F02}" destId="{82E2DB15-71E1-4C3F-B61C-354526F7A418}" srcOrd="3" destOrd="0" presId="urn:microsoft.com/office/officeart/2008/layout/LinedList"/>
    <dgm:cxn modelId="{0D25B8C4-224A-4C88-9E85-E6351ABE9DE6}" type="presParOf" srcId="{82E2DB15-71E1-4C3F-B61C-354526F7A418}" destId="{30112440-DFE1-487F-86FE-EA544EFB4B91}" srcOrd="0" destOrd="0" presId="urn:microsoft.com/office/officeart/2008/layout/LinedList"/>
    <dgm:cxn modelId="{E0BA6D15-4E3B-437C-BB5E-A93B8D1CA211}" type="presParOf" srcId="{82E2DB15-71E1-4C3F-B61C-354526F7A418}" destId="{14FB9F16-2756-4042-82AC-1F3AF367FD17}" srcOrd="1" destOrd="0" presId="urn:microsoft.com/office/officeart/2008/layout/LinedList"/>
    <dgm:cxn modelId="{3E269728-9CB2-491E-926B-111B560D56C7}" type="presParOf" srcId="{E54F5719-190E-4508-B3E9-0F2ED9B38F02}" destId="{4A70BEA6-B809-43D1-BBC7-51E9A081B665}" srcOrd="4" destOrd="0" presId="urn:microsoft.com/office/officeart/2008/layout/LinedList"/>
    <dgm:cxn modelId="{BF3EEE3B-E54D-4DD1-A668-7166ED96E076}" type="presParOf" srcId="{E54F5719-190E-4508-B3E9-0F2ED9B38F02}" destId="{F528E3D4-DB01-440E-A3EC-C0D58BB19409}" srcOrd="5" destOrd="0" presId="urn:microsoft.com/office/officeart/2008/layout/LinedList"/>
    <dgm:cxn modelId="{C47F4340-9FE1-460B-B188-07FFBAE5E185}" type="presParOf" srcId="{F528E3D4-DB01-440E-A3EC-C0D58BB19409}" destId="{927481DE-D131-4431-9D72-EB072985EC12}" srcOrd="0" destOrd="0" presId="urn:microsoft.com/office/officeart/2008/layout/LinedList"/>
    <dgm:cxn modelId="{4C99AA9D-8B40-4CA9-B65A-970BAE82009F}" type="presParOf" srcId="{F528E3D4-DB01-440E-A3EC-C0D58BB19409}" destId="{54217992-DDE0-4041-B16C-AFA635697CDB}" srcOrd="1" destOrd="0" presId="urn:microsoft.com/office/officeart/2008/layout/LinedList"/>
    <dgm:cxn modelId="{F8AEDB96-C7F5-42A6-9B63-0483046B2571}" type="presParOf" srcId="{E54F5719-190E-4508-B3E9-0F2ED9B38F02}" destId="{1685AA33-0BCD-42C3-B4DC-7E29FD3B12F2}" srcOrd="6" destOrd="0" presId="urn:microsoft.com/office/officeart/2008/layout/LinedList"/>
    <dgm:cxn modelId="{5E86A2F4-ACEA-497C-BBAB-7483243AA390}" type="presParOf" srcId="{E54F5719-190E-4508-B3E9-0F2ED9B38F02}" destId="{8DC6B43D-818A-4935-82F1-DAA42D3EA6B8}" srcOrd="7" destOrd="0" presId="urn:microsoft.com/office/officeart/2008/layout/LinedList"/>
    <dgm:cxn modelId="{2418ED56-2E20-4766-89E5-6BC26E03B5E4}" type="presParOf" srcId="{8DC6B43D-818A-4935-82F1-DAA42D3EA6B8}" destId="{8FDABB17-86DF-4C3A-8163-FD8310F0CF3F}" srcOrd="0" destOrd="0" presId="urn:microsoft.com/office/officeart/2008/layout/LinedList"/>
    <dgm:cxn modelId="{7D39CBE2-911A-41C6-A280-BAC495AB5FE2}" type="presParOf" srcId="{8DC6B43D-818A-4935-82F1-DAA42D3EA6B8}" destId="{65C25FC7-39F3-4DFA-9BD6-1F2658ABFCEC}" srcOrd="1" destOrd="0" presId="urn:microsoft.com/office/officeart/2008/layout/LinedList"/>
    <dgm:cxn modelId="{54632B99-D223-4531-A43A-D0521393D5AA}" type="presParOf" srcId="{E54F5719-190E-4508-B3E9-0F2ED9B38F02}" destId="{7FD8E0C9-3770-49B1-BB59-454936019037}" srcOrd="8" destOrd="0" presId="urn:microsoft.com/office/officeart/2008/layout/LinedList"/>
    <dgm:cxn modelId="{2F548117-7F1B-4AB7-8095-9D0FC4F894C3}" type="presParOf" srcId="{E54F5719-190E-4508-B3E9-0F2ED9B38F02}" destId="{EE738A43-A8B1-4BB3-9038-B60EC712C2BE}" srcOrd="9" destOrd="0" presId="urn:microsoft.com/office/officeart/2008/layout/LinedList"/>
    <dgm:cxn modelId="{2A7FC88C-C8B7-4BF8-BB8F-4111BE3E8177}" type="presParOf" srcId="{EE738A43-A8B1-4BB3-9038-B60EC712C2BE}" destId="{26D25D13-556F-490A-8AC9-13BD8DF21443}" srcOrd="0" destOrd="0" presId="urn:microsoft.com/office/officeart/2008/layout/LinedList"/>
    <dgm:cxn modelId="{8CA16919-E197-4075-B9B3-1168D181215B}" type="presParOf" srcId="{EE738A43-A8B1-4BB3-9038-B60EC712C2BE}" destId="{324E955F-3DDE-47E6-B7A9-3B15B60C3BD4}" srcOrd="1" destOrd="0" presId="urn:microsoft.com/office/officeart/2008/layout/LinedList"/>
    <dgm:cxn modelId="{B6D63B2F-5FB5-46A4-8A27-9E1A6AD4646E}" type="presParOf" srcId="{E54F5719-190E-4508-B3E9-0F2ED9B38F02}" destId="{5F0FE4F6-97ED-4D60-8B2C-89E50E721FC5}" srcOrd="10" destOrd="0" presId="urn:microsoft.com/office/officeart/2008/layout/LinedList"/>
    <dgm:cxn modelId="{44748382-8335-47B7-A33C-72215C296AA4}" type="presParOf" srcId="{E54F5719-190E-4508-B3E9-0F2ED9B38F02}" destId="{6E8CBF65-B35C-4890-BED9-3154AB3509A5}" srcOrd="11" destOrd="0" presId="urn:microsoft.com/office/officeart/2008/layout/LinedList"/>
    <dgm:cxn modelId="{BF2FEB89-EDD9-4056-98E0-8B08C4253633}" type="presParOf" srcId="{6E8CBF65-B35C-4890-BED9-3154AB3509A5}" destId="{92D2265B-B47D-4AF7-81ED-A5399CAD4674}" srcOrd="0" destOrd="0" presId="urn:microsoft.com/office/officeart/2008/layout/LinedList"/>
    <dgm:cxn modelId="{799B96F4-6614-44FF-9E57-7D3C1363DC76}" type="presParOf" srcId="{6E8CBF65-B35C-4890-BED9-3154AB3509A5}" destId="{CF6DD557-DFDD-477E-8021-EAAC2467E5FC}" srcOrd="1" destOrd="0" presId="urn:microsoft.com/office/officeart/2008/layout/LinedList"/>
    <dgm:cxn modelId="{0925DE33-60B0-45AE-A8BB-7CA4DA551FAE}" type="presParOf" srcId="{E54F5719-190E-4508-B3E9-0F2ED9B38F02}" destId="{160739B4-D855-448E-97FB-D329A148D331}" srcOrd="12" destOrd="0" presId="urn:microsoft.com/office/officeart/2008/layout/LinedList"/>
    <dgm:cxn modelId="{B001C106-3DE0-4D98-9B72-7E30705B1D84}" type="presParOf" srcId="{E54F5719-190E-4508-B3E9-0F2ED9B38F02}" destId="{AE94D44F-E837-450A-A96C-2983751A236C}" srcOrd="13" destOrd="0" presId="urn:microsoft.com/office/officeart/2008/layout/LinedList"/>
    <dgm:cxn modelId="{68A5C73B-D302-48AA-9DC6-73957CF086B0}" type="presParOf" srcId="{AE94D44F-E837-450A-A96C-2983751A236C}" destId="{4945B2C5-24FC-4118-9933-5DCF465AAD7B}" srcOrd="0" destOrd="0" presId="urn:microsoft.com/office/officeart/2008/layout/LinedList"/>
    <dgm:cxn modelId="{45B015B9-58D2-4668-A511-CC2A9217E8B6}" type="presParOf" srcId="{AE94D44F-E837-450A-A96C-2983751A236C}" destId="{DC4ECB20-66C0-4095-A60C-1D82B2977FA9}" srcOrd="1" destOrd="0" presId="urn:microsoft.com/office/officeart/2008/layout/LinedList"/>
    <dgm:cxn modelId="{9890C284-FFCF-4F28-B6B9-06361A311BF5}" type="presParOf" srcId="{E54F5719-190E-4508-B3E9-0F2ED9B38F02}" destId="{C247DB67-35E0-4BA9-90F2-1433F6EC2683}" srcOrd="14" destOrd="0" presId="urn:microsoft.com/office/officeart/2008/layout/LinedList"/>
    <dgm:cxn modelId="{E375DFF0-8383-4003-A64E-10C869E077EE}" type="presParOf" srcId="{E54F5719-190E-4508-B3E9-0F2ED9B38F02}" destId="{3525CDC1-5B03-45D0-ABAA-5E5CFE0C5E29}" srcOrd="15" destOrd="0" presId="urn:microsoft.com/office/officeart/2008/layout/LinedList"/>
    <dgm:cxn modelId="{BE19EC23-51AC-41C5-A6AA-5BADD6E6EDD3}" type="presParOf" srcId="{3525CDC1-5B03-45D0-ABAA-5E5CFE0C5E29}" destId="{CEF912EE-D3F2-45FF-BF38-D174E1E1C05A}" srcOrd="0" destOrd="0" presId="urn:microsoft.com/office/officeart/2008/layout/LinedList"/>
    <dgm:cxn modelId="{78D7BB39-72D5-4028-BBEF-288184324F15}" type="presParOf" srcId="{3525CDC1-5B03-45D0-ABAA-5E5CFE0C5E29}" destId="{2893D57A-0A27-4712-8CCD-9D08C43F7D87}" srcOrd="1" destOrd="0" presId="urn:microsoft.com/office/officeart/2008/layout/LinedList"/>
  </dgm:cxnLst>
  <dgm:bg>
    <a:solidFill>
      <a:schemeClr val="accent1"/>
    </a:solid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59904-0498-4E1D-A084-F674E5DE201E}">
      <dsp:nvSpPr>
        <dsp:cNvPr id="0" name=""/>
        <dsp:cNvSpPr/>
      </dsp:nvSpPr>
      <dsp:spPr>
        <a:xfrm>
          <a:off x="0" y="302003"/>
          <a:ext cx="5913437" cy="4284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DF83E4B-F7AF-4A21-8350-0F501A4CA02E}">
      <dsp:nvSpPr>
        <dsp:cNvPr id="0" name=""/>
        <dsp:cNvSpPr/>
      </dsp:nvSpPr>
      <dsp:spPr>
        <a:xfrm>
          <a:off x="295671" y="51083"/>
          <a:ext cx="4139405" cy="50184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n-IN" sz="1700" kern="1200" dirty="0"/>
            <a:t>Core Objectives</a:t>
          </a:r>
          <a:endParaRPr lang="en-US" sz="1700" kern="1200" dirty="0"/>
        </a:p>
      </dsp:txBody>
      <dsp:txXfrm>
        <a:off x="320169" y="75581"/>
        <a:ext cx="4090409" cy="452844"/>
      </dsp:txXfrm>
    </dsp:sp>
    <dsp:sp modelId="{5F55E281-6E46-468B-8684-7C2033CEBE52}">
      <dsp:nvSpPr>
        <dsp:cNvPr id="0" name=""/>
        <dsp:cNvSpPr/>
      </dsp:nvSpPr>
      <dsp:spPr>
        <a:xfrm>
          <a:off x="0" y="1073123"/>
          <a:ext cx="5913437" cy="428400"/>
        </a:xfrm>
        <a:prstGeom prst="rect">
          <a:avLst/>
        </a:prstGeom>
        <a:solidFill>
          <a:schemeClr val="lt1">
            <a:alpha val="90000"/>
            <a:hueOff val="0"/>
            <a:satOff val="0"/>
            <a:lumOff val="0"/>
            <a:alphaOff val="0"/>
          </a:schemeClr>
        </a:solidFill>
        <a:ln w="9525" cap="flat" cmpd="sng" algn="ctr">
          <a:solidFill>
            <a:schemeClr val="accent2">
              <a:hueOff val="-678595"/>
              <a:satOff val="2237"/>
              <a:lumOff val="2392"/>
              <a:alphaOff val="0"/>
            </a:schemeClr>
          </a:solidFill>
          <a:prstDash val="solid"/>
        </a:ln>
        <a:effectLst/>
      </dsp:spPr>
      <dsp:style>
        <a:lnRef idx="1">
          <a:scrgbClr r="0" g="0" b="0"/>
        </a:lnRef>
        <a:fillRef idx="1">
          <a:scrgbClr r="0" g="0" b="0"/>
        </a:fillRef>
        <a:effectRef idx="0">
          <a:scrgbClr r="0" g="0" b="0"/>
        </a:effectRef>
        <a:fontRef idx="minor"/>
      </dsp:style>
    </dsp:sp>
    <dsp:sp modelId="{1A10A110-E696-42B5-A79E-4987C1660249}">
      <dsp:nvSpPr>
        <dsp:cNvPr id="0" name=""/>
        <dsp:cNvSpPr/>
      </dsp:nvSpPr>
      <dsp:spPr>
        <a:xfrm>
          <a:off x="295671" y="822203"/>
          <a:ext cx="4139405" cy="501840"/>
        </a:xfrm>
        <a:prstGeom prst="roundRect">
          <a:avLst/>
        </a:prstGeom>
        <a:gradFill rotWithShape="0">
          <a:gsLst>
            <a:gs pos="0">
              <a:schemeClr val="accent2">
                <a:hueOff val="-678595"/>
                <a:satOff val="2237"/>
                <a:lumOff val="2392"/>
                <a:alphaOff val="0"/>
                <a:tint val="98000"/>
                <a:satMod val="110000"/>
                <a:lumMod val="104000"/>
              </a:schemeClr>
            </a:gs>
            <a:gs pos="69000">
              <a:schemeClr val="accent2">
                <a:hueOff val="-678595"/>
                <a:satOff val="2237"/>
                <a:lumOff val="2392"/>
                <a:alphaOff val="0"/>
                <a:shade val="88000"/>
                <a:satMod val="130000"/>
                <a:lumMod val="92000"/>
              </a:schemeClr>
            </a:gs>
            <a:gs pos="100000">
              <a:schemeClr val="accent2">
                <a:hueOff val="-678595"/>
                <a:satOff val="2237"/>
                <a:lumOff val="2392"/>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n-US" sz="1700" kern="1200" dirty="0"/>
            <a:t>Tools and Techniques</a:t>
          </a:r>
        </a:p>
      </dsp:txBody>
      <dsp:txXfrm>
        <a:off x="320169" y="846701"/>
        <a:ext cx="4090409" cy="452844"/>
      </dsp:txXfrm>
    </dsp:sp>
    <dsp:sp modelId="{6C7BFE41-958F-4939-BF9E-2573248CF415}">
      <dsp:nvSpPr>
        <dsp:cNvPr id="0" name=""/>
        <dsp:cNvSpPr/>
      </dsp:nvSpPr>
      <dsp:spPr>
        <a:xfrm>
          <a:off x="0" y="1844243"/>
          <a:ext cx="5913437" cy="428400"/>
        </a:xfrm>
        <a:prstGeom prst="rect">
          <a:avLst/>
        </a:prstGeom>
        <a:solidFill>
          <a:schemeClr val="lt1">
            <a:alpha val="90000"/>
            <a:hueOff val="0"/>
            <a:satOff val="0"/>
            <a:lumOff val="0"/>
            <a:alphaOff val="0"/>
          </a:schemeClr>
        </a:solidFill>
        <a:ln w="9525" cap="flat" cmpd="sng" algn="ctr">
          <a:solidFill>
            <a:schemeClr val="accent2">
              <a:hueOff val="-1357190"/>
              <a:satOff val="4474"/>
              <a:lumOff val="4784"/>
              <a:alphaOff val="0"/>
            </a:schemeClr>
          </a:solidFill>
          <a:prstDash val="solid"/>
        </a:ln>
        <a:effectLst/>
      </dsp:spPr>
      <dsp:style>
        <a:lnRef idx="1">
          <a:scrgbClr r="0" g="0" b="0"/>
        </a:lnRef>
        <a:fillRef idx="1">
          <a:scrgbClr r="0" g="0" b="0"/>
        </a:fillRef>
        <a:effectRef idx="0">
          <a:scrgbClr r="0" g="0" b="0"/>
        </a:effectRef>
        <a:fontRef idx="minor"/>
      </dsp:style>
    </dsp:sp>
    <dsp:sp modelId="{E4727EE3-5079-42C0-A8A8-38A37EB3ED8C}">
      <dsp:nvSpPr>
        <dsp:cNvPr id="0" name=""/>
        <dsp:cNvSpPr/>
      </dsp:nvSpPr>
      <dsp:spPr>
        <a:xfrm>
          <a:off x="295671" y="1593323"/>
          <a:ext cx="4139405" cy="501840"/>
        </a:xfrm>
        <a:prstGeom prst="roundRect">
          <a:avLst/>
        </a:prstGeom>
        <a:gradFill rotWithShape="0">
          <a:gsLst>
            <a:gs pos="0">
              <a:schemeClr val="accent2">
                <a:hueOff val="-1357190"/>
                <a:satOff val="4474"/>
                <a:lumOff val="4784"/>
                <a:alphaOff val="0"/>
                <a:tint val="98000"/>
                <a:satMod val="110000"/>
                <a:lumMod val="104000"/>
              </a:schemeClr>
            </a:gs>
            <a:gs pos="69000">
              <a:schemeClr val="accent2">
                <a:hueOff val="-1357190"/>
                <a:satOff val="4474"/>
                <a:lumOff val="4784"/>
                <a:alphaOff val="0"/>
                <a:shade val="88000"/>
                <a:satMod val="130000"/>
                <a:lumMod val="92000"/>
              </a:schemeClr>
            </a:gs>
            <a:gs pos="100000">
              <a:schemeClr val="accent2">
                <a:hueOff val="-1357190"/>
                <a:satOff val="4474"/>
                <a:lumOff val="478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n-US" sz="1700" kern="1200" dirty="0"/>
            <a:t>Phase 1: Data Cleaning and Pre-processing</a:t>
          </a:r>
        </a:p>
      </dsp:txBody>
      <dsp:txXfrm>
        <a:off x="320169" y="1617821"/>
        <a:ext cx="4090409" cy="452844"/>
      </dsp:txXfrm>
    </dsp:sp>
    <dsp:sp modelId="{5F3EF885-6D52-448D-8C20-4BF6F68F940E}">
      <dsp:nvSpPr>
        <dsp:cNvPr id="0" name=""/>
        <dsp:cNvSpPr/>
      </dsp:nvSpPr>
      <dsp:spPr>
        <a:xfrm>
          <a:off x="0" y="2615364"/>
          <a:ext cx="5913437" cy="428400"/>
        </a:xfrm>
        <a:prstGeom prst="rect">
          <a:avLst/>
        </a:prstGeom>
        <a:solidFill>
          <a:schemeClr val="lt1">
            <a:alpha val="90000"/>
            <a:hueOff val="0"/>
            <a:satOff val="0"/>
            <a:lumOff val="0"/>
            <a:alphaOff val="0"/>
          </a:schemeClr>
        </a:solidFill>
        <a:ln w="9525" cap="flat" cmpd="sng" algn="ctr">
          <a:solidFill>
            <a:schemeClr val="accent2">
              <a:hueOff val="-2035785"/>
              <a:satOff val="6711"/>
              <a:lumOff val="7177"/>
              <a:alphaOff val="0"/>
            </a:schemeClr>
          </a:solidFill>
          <a:prstDash val="solid"/>
        </a:ln>
        <a:effectLst/>
      </dsp:spPr>
      <dsp:style>
        <a:lnRef idx="1">
          <a:scrgbClr r="0" g="0" b="0"/>
        </a:lnRef>
        <a:fillRef idx="1">
          <a:scrgbClr r="0" g="0" b="0"/>
        </a:fillRef>
        <a:effectRef idx="0">
          <a:scrgbClr r="0" g="0" b="0"/>
        </a:effectRef>
        <a:fontRef idx="minor"/>
      </dsp:style>
    </dsp:sp>
    <dsp:sp modelId="{C2164E1D-26BB-4497-9215-2A049C271074}">
      <dsp:nvSpPr>
        <dsp:cNvPr id="0" name=""/>
        <dsp:cNvSpPr/>
      </dsp:nvSpPr>
      <dsp:spPr>
        <a:xfrm>
          <a:off x="295671" y="2364444"/>
          <a:ext cx="4139405" cy="501840"/>
        </a:xfrm>
        <a:prstGeom prst="roundRect">
          <a:avLst/>
        </a:prstGeom>
        <a:gradFill rotWithShape="0">
          <a:gsLst>
            <a:gs pos="0">
              <a:schemeClr val="accent2">
                <a:hueOff val="-2035785"/>
                <a:satOff val="6711"/>
                <a:lumOff val="7177"/>
                <a:alphaOff val="0"/>
                <a:tint val="98000"/>
                <a:satMod val="110000"/>
                <a:lumMod val="104000"/>
              </a:schemeClr>
            </a:gs>
            <a:gs pos="69000">
              <a:schemeClr val="accent2">
                <a:hueOff val="-2035785"/>
                <a:satOff val="6711"/>
                <a:lumOff val="7177"/>
                <a:alphaOff val="0"/>
                <a:shade val="88000"/>
                <a:satMod val="130000"/>
                <a:lumMod val="92000"/>
              </a:schemeClr>
            </a:gs>
            <a:gs pos="100000">
              <a:schemeClr val="accent2">
                <a:hueOff val="-2035785"/>
                <a:satOff val="6711"/>
                <a:lumOff val="717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n-US" sz="1700" kern="1200" dirty="0"/>
            <a:t>Phase 2:</a:t>
          </a:r>
          <a:r>
            <a:rPr lang="en-IN" sz="1700" kern="1200" dirty="0"/>
            <a:t> Analysis</a:t>
          </a:r>
          <a:endParaRPr lang="en-US" sz="1700" kern="1200" dirty="0"/>
        </a:p>
      </dsp:txBody>
      <dsp:txXfrm>
        <a:off x="320169" y="2388942"/>
        <a:ext cx="4090409" cy="452844"/>
      </dsp:txXfrm>
    </dsp:sp>
    <dsp:sp modelId="{84C3BE54-17B9-4A05-9659-1425A069B640}">
      <dsp:nvSpPr>
        <dsp:cNvPr id="0" name=""/>
        <dsp:cNvSpPr/>
      </dsp:nvSpPr>
      <dsp:spPr>
        <a:xfrm>
          <a:off x="0" y="3386483"/>
          <a:ext cx="5913437" cy="428400"/>
        </a:xfrm>
        <a:prstGeom prst="rect">
          <a:avLst/>
        </a:prstGeom>
        <a:solidFill>
          <a:schemeClr val="lt1">
            <a:alpha val="90000"/>
            <a:hueOff val="0"/>
            <a:satOff val="0"/>
            <a:lumOff val="0"/>
            <a:alphaOff val="0"/>
          </a:schemeClr>
        </a:solidFill>
        <a:ln w="9525" cap="flat" cmpd="sng" algn="ctr">
          <a:solidFill>
            <a:schemeClr val="accent2">
              <a:hueOff val="-2714380"/>
              <a:satOff val="8948"/>
              <a:lumOff val="9569"/>
              <a:alphaOff val="0"/>
            </a:schemeClr>
          </a:solidFill>
          <a:prstDash val="solid"/>
        </a:ln>
        <a:effectLst/>
      </dsp:spPr>
      <dsp:style>
        <a:lnRef idx="1">
          <a:scrgbClr r="0" g="0" b="0"/>
        </a:lnRef>
        <a:fillRef idx="1">
          <a:scrgbClr r="0" g="0" b="0"/>
        </a:fillRef>
        <a:effectRef idx="0">
          <a:scrgbClr r="0" g="0" b="0"/>
        </a:effectRef>
        <a:fontRef idx="minor"/>
      </dsp:style>
    </dsp:sp>
    <dsp:sp modelId="{D74E6BFC-672A-4AF9-9296-6BE38671E510}">
      <dsp:nvSpPr>
        <dsp:cNvPr id="0" name=""/>
        <dsp:cNvSpPr/>
      </dsp:nvSpPr>
      <dsp:spPr>
        <a:xfrm>
          <a:off x="295671" y="3135563"/>
          <a:ext cx="4139405" cy="501840"/>
        </a:xfrm>
        <a:prstGeom prst="roundRect">
          <a:avLst/>
        </a:prstGeom>
        <a:gradFill rotWithShape="0">
          <a:gsLst>
            <a:gs pos="0">
              <a:schemeClr val="accent2">
                <a:hueOff val="-2714380"/>
                <a:satOff val="8948"/>
                <a:lumOff val="9569"/>
                <a:alphaOff val="0"/>
                <a:tint val="98000"/>
                <a:satMod val="110000"/>
                <a:lumMod val="104000"/>
              </a:schemeClr>
            </a:gs>
            <a:gs pos="69000">
              <a:schemeClr val="accent2">
                <a:hueOff val="-2714380"/>
                <a:satOff val="8948"/>
                <a:lumOff val="9569"/>
                <a:alphaOff val="0"/>
                <a:shade val="88000"/>
                <a:satMod val="130000"/>
                <a:lumMod val="92000"/>
              </a:schemeClr>
            </a:gs>
            <a:gs pos="100000">
              <a:schemeClr val="accent2">
                <a:hueOff val="-2714380"/>
                <a:satOff val="8948"/>
                <a:lumOff val="9569"/>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n-US" sz="1700" kern="1200" dirty="0"/>
            <a:t>Summary</a:t>
          </a:r>
        </a:p>
      </dsp:txBody>
      <dsp:txXfrm>
        <a:off x="320169" y="3160061"/>
        <a:ext cx="4090409" cy="452844"/>
      </dsp:txXfrm>
    </dsp:sp>
    <dsp:sp modelId="{DBE41697-7370-4C5C-9B8D-F3A259A4D5C3}">
      <dsp:nvSpPr>
        <dsp:cNvPr id="0" name=""/>
        <dsp:cNvSpPr/>
      </dsp:nvSpPr>
      <dsp:spPr>
        <a:xfrm>
          <a:off x="0" y="4157604"/>
          <a:ext cx="5913437" cy="428400"/>
        </a:xfrm>
        <a:prstGeom prst="rect">
          <a:avLst/>
        </a:prstGeom>
        <a:solidFill>
          <a:schemeClr val="lt1">
            <a:alpha val="90000"/>
            <a:hueOff val="0"/>
            <a:satOff val="0"/>
            <a:lumOff val="0"/>
            <a:alphaOff val="0"/>
          </a:schemeClr>
        </a:solidFill>
        <a:ln w="9525" cap="flat" cmpd="sng" algn="ctr">
          <a:solidFill>
            <a:schemeClr val="accent2">
              <a:hueOff val="-3392975"/>
              <a:satOff val="11185"/>
              <a:lumOff val="11961"/>
              <a:alphaOff val="0"/>
            </a:schemeClr>
          </a:solidFill>
          <a:prstDash val="solid"/>
        </a:ln>
        <a:effectLst/>
      </dsp:spPr>
      <dsp:style>
        <a:lnRef idx="1">
          <a:scrgbClr r="0" g="0" b="0"/>
        </a:lnRef>
        <a:fillRef idx="1">
          <a:scrgbClr r="0" g="0" b="0"/>
        </a:fillRef>
        <a:effectRef idx="0">
          <a:scrgbClr r="0" g="0" b="0"/>
        </a:effectRef>
        <a:fontRef idx="minor"/>
      </dsp:style>
    </dsp:sp>
    <dsp:sp modelId="{11CE0959-85F4-48AC-A66A-B62FDD55B0E7}">
      <dsp:nvSpPr>
        <dsp:cNvPr id="0" name=""/>
        <dsp:cNvSpPr/>
      </dsp:nvSpPr>
      <dsp:spPr>
        <a:xfrm>
          <a:off x="295671" y="3906684"/>
          <a:ext cx="4139405" cy="501840"/>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0" tIns="0" rIns="156460" bIns="0" numCol="1" spcCol="1270" anchor="ctr" anchorCtr="0">
          <a:noAutofit/>
        </a:bodyPr>
        <a:lstStyle/>
        <a:p>
          <a:pPr marL="0" lvl="0" indent="0" algn="l" defTabSz="755650">
            <a:lnSpc>
              <a:spcPct val="90000"/>
            </a:lnSpc>
            <a:spcBef>
              <a:spcPct val="0"/>
            </a:spcBef>
            <a:spcAft>
              <a:spcPct val="35000"/>
            </a:spcAft>
            <a:buNone/>
          </a:pPr>
          <a:r>
            <a:rPr lang="en-US" sz="1700" kern="1200" dirty="0"/>
            <a:t>Conclusion</a:t>
          </a:r>
        </a:p>
      </dsp:txBody>
      <dsp:txXfrm>
        <a:off x="320169" y="3931182"/>
        <a:ext cx="4090409"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6D06B-30D6-4449-93A7-945C8631246F}">
      <dsp:nvSpPr>
        <dsp:cNvPr id="0" name=""/>
        <dsp:cNvSpPr/>
      </dsp:nvSpPr>
      <dsp:spPr>
        <a:xfrm>
          <a:off x="0" y="48516"/>
          <a:ext cx="5550357" cy="163215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Jupyter Notebook: Statistical Techniques ,Machine Leaning model,Descriptive analytics</a:t>
          </a:r>
          <a:endParaRPr lang="en-US" sz="3100" kern="1200"/>
        </a:p>
      </dsp:txBody>
      <dsp:txXfrm>
        <a:off x="79675" y="128191"/>
        <a:ext cx="5391007" cy="1472800"/>
      </dsp:txXfrm>
    </dsp:sp>
    <dsp:sp modelId="{C09916F3-701D-4C4A-93AD-F838DF455331}">
      <dsp:nvSpPr>
        <dsp:cNvPr id="0" name=""/>
        <dsp:cNvSpPr/>
      </dsp:nvSpPr>
      <dsp:spPr>
        <a:xfrm>
          <a:off x="0" y="1769946"/>
          <a:ext cx="5550357" cy="1632150"/>
        </a:xfrm>
        <a:prstGeom prst="round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Tableau: Analytics and Visualization</a:t>
          </a:r>
          <a:endParaRPr lang="en-US" sz="3100" kern="1200"/>
        </a:p>
      </dsp:txBody>
      <dsp:txXfrm>
        <a:off x="79675" y="1849621"/>
        <a:ext cx="5391007" cy="1472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19E8C-88EE-4CFA-BB25-2B17DDC4E5B2}">
      <dsp:nvSpPr>
        <dsp:cNvPr id="0" name=""/>
        <dsp:cNvSpPr/>
      </dsp:nvSpPr>
      <dsp:spPr>
        <a:xfrm>
          <a:off x="0" y="0"/>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24266-FC93-4F3D-886C-9ABAE520E22F}">
      <dsp:nvSpPr>
        <dsp:cNvPr id="0" name=""/>
        <dsp:cNvSpPr/>
      </dsp:nvSpPr>
      <dsp:spPr>
        <a:xfrm>
          <a:off x="0" y="0"/>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b="1" kern="1200" dirty="0"/>
            <a:t>1)SCATTER PLOT:</a:t>
          </a:r>
          <a:endParaRPr lang="en-US" sz="1300" b="1" kern="1200" dirty="0"/>
        </a:p>
      </dsp:txBody>
      <dsp:txXfrm>
        <a:off x="0" y="0"/>
        <a:ext cx="3296394" cy="634789"/>
      </dsp:txXfrm>
    </dsp:sp>
    <dsp:sp modelId="{8E313DC1-14F1-4E03-9608-CF4A33D57D67}">
      <dsp:nvSpPr>
        <dsp:cNvPr id="0" name=""/>
        <dsp:cNvSpPr/>
      </dsp:nvSpPr>
      <dsp:spPr>
        <a:xfrm>
          <a:off x="0" y="634789"/>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112440-DFE1-487F-86FE-EA544EFB4B91}">
      <dsp:nvSpPr>
        <dsp:cNvPr id="0" name=""/>
        <dsp:cNvSpPr/>
      </dsp:nvSpPr>
      <dsp:spPr>
        <a:xfrm>
          <a:off x="0" y="634789"/>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1)FEATURE VS TARGET :THE  RELATIONSHIP BETWEEN THE TARGET AND THE FEATURES </a:t>
          </a:r>
          <a:endParaRPr lang="en-US" sz="1300" kern="1200" dirty="0"/>
        </a:p>
      </dsp:txBody>
      <dsp:txXfrm>
        <a:off x="0" y="634789"/>
        <a:ext cx="3296394" cy="634789"/>
      </dsp:txXfrm>
    </dsp:sp>
    <dsp:sp modelId="{4A70BEA6-B809-43D1-BBC7-51E9A081B665}">
      <dsp:nvSpPr>
        <dsp:cNvPr id="0" name=""/>
        <dsp:cNvSpPr/>
      </dsp:nvSpPr>
      <dsp:spPr>
        <a:xfrm>
          <a:off x="0" y="1269578"/>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7481DE-D131-4431-9D72-EB072985EC12}">
      <dsp:nvSpPr>
        <dsp:cNvPr id="0" name=""/>
        <dsp:cNvSpPr/>
      </dsp:nvSpPr>
      <dsp:spPr>
        <a:xfrm>
          <a:off x="0" y="1269578"/>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kern="1200" dirty="0"/>
            <a:t>PREDICTIONS FOLLOW THE DIAGONAL LINE SHOWCASING A GOOD MODEL.</a:t>
          </a:r>
          <a:endParaRPr lang="en-US" sz="1300" kern="1200" dirty="0"/>
        </a:p>
      </dsp:txBody>
      <dsp:txXfrm>
        <a:off x="0" y="1269578"/>
        <a:ext cx="3296394" cy="634789"/>
      </dsp:txXfrm>
    </dsp:sp>
    <dsp:sp modelId="{1685AA33-0BCD-42C3-B4DC-7E29FD3B12F2}">
      <dsp:nvSpPr>
        <dsp:cNvPr id="0" name=""/>
        <dsp:cNvSpPr/>
      </dsp:nvSpPr>
      <dsp:spPr>
        <a:xfrm>
          <a:off x="0" y="1904367"/>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DABB17-86DF-4C3A-8163-FD8310F0CF3F}">
      <dsp:nvSpPr>
        <dsp:cNvPr id="0" name=""/>
        <dsp:cNvSpPr/>
      </dsp:nvSpPr>
      <dsp:spPr>
        <a:xfrm>
          <a:off x="0" y="1904367"/>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b="1" kern="1200" dirty="0"/>
            <a:t>2)RESIDUAL PLOT</a:t>
          </a:r>
          <a:r>
            <a:rPr lang="en-IN" sz="1300" kern="1200" dirty="0"/>
            <a:t>:</a:t>
          </a:r>
          <a:endParaRPr lang="en-US" sz="1300" kern="1200" dirty="0"/>
        </a:p>
      </dsp:txBody>
      <dsp:txXfrm>
        <a:off x="0" y="1904367"/>
        <a:ext cx="3296394" cy="634789"/>
      </dsp:txXfrm>
    </dsp:sp>
    <dsp:sp modelId="{7FD8E0C9-3770-49B1-BB59-454936019037}">
      <dsp:nvSpPr>
        <dsp:cNvPr id="0" name=""/>
        <dsp:cNvSpPr/>
      </dsp:nvSpPr>
      <dsp:spPr>
        <a:xfrm>
          <a:off x="0" y="2539156"/>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D25D13-556F-490A-8AC9-13BD8DF21443}">
      <dsp:nvSpPr>
        <dsp:cNvPr id="0" name=""/>
        <dsp:cNvSpPr/>
      </dsp:nvSpPr>
      <dsp:spPr>
        <a:xfrm>
          <a:off x="0" y="2539156"/>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dirty="0"/>
            <a:t>they are showing a good trend linear in nature with residuals hover near zero showing that the model isn't biased.</a:t>
          </a:r>
          <a:endParaRPr lang="en-US" sz="1300" kern="1200" dirty="0"/>
        </a:p>
      </dsp:txBody>
      <dsp:txXfrm>
        <a:off x="0" y="2539156"/>
        <a:ext cx="3296394" cy="634789"/>
      </dsp:txXfrm>
    </dsp:sp>
    <dsp:sp modelId="{5F0FE4F6-97ED-4D60-8B2C-89E50E721FC5}">
      <dsp:nvSpPr>
        <dsp:cNvPr id="0" name=""/>
        <dsp:cNvSpPr/>
      </dsp:nvSpPr>
      <dsp:spPr>
        <a:xfrm>
          <a:off x="0" y="3173945"/>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2265B-B47D-4AF7-81ED-A5399CAD4674}">
      <dsp:nvSpPr>
        <dsp:cNvPr id="0" name=""/>
        <dsp:cNvSpPr/>
      </dsp:nvSpPr>
      <dsp:spPr>
        <a:xfrm>
          <a:off x="0" y="3173945"/>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 final equation is:</a:t>
          </a:r>
        </a:p>
      </dsp:txBody>
      <dsp:txXfrm>
        <a:off x="0" y="3173945"/>
        <a:ext cx="3296394" cy="634789"/>
      </dsp:txXfrm>
    </dsp:sp>
    <dsp:sp modelId="{160739B4-D855-448E-97FB-D329A148D331}">
      <dsp:nvSpPr>
        <dsp:cNvPr id="0" name=""/>
        <dsp:cNvSpPr/>
      </dsp:nvSpPr>
      <dsp:spPr>
        <a:xfrm>
          <a:off x="0" y="3808734"/>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5B2C5-24FC-4118-9933-5DCF465AAD7B}">
      <dsp:nvSpPr>
        <dsp:cNvPr id="0" name=""/>
        <dsp:cNvSpPr/>
      </dsp:nvSpPr>
      <dsp:spPr>
        <a:xfrm>
          <a:off x="0" y="3808734"/>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y=a+bix1+b2x2+b3x3</a:t>
          </a:r>
        </a:p>
      </dsp:txBody>
      <dsp:txXfrm>
        <a:off x="0" y="3808734"/>
        <a:ext cx="3296394" cy="634789"/>
      </dsp:txXfrm>
    </dsp:sp>
    <dsp:sp modelId="{C247DB67-35E0-4BA9-90F2-1433F6EC2683}">
      <dsp:nvSpPr>
        <dsp:cNvPr id="0" name=""/>
        <dsp:cNvSpPr/>
      </dsp:nvSpPr>
      <dsp:spPr>
        <a:xfrm>
          <a:off x="0" y="4443523"/>
          <a:ext cx="3296394"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912EE-D3F2-45FF-BF38-D174E1E1C05A}">
      <dsp:nvSpPr>
        <dsp:cNvPr id="0" name=""/>
        <dsp:cNvSpPr/>
      </dsp:nvSpPr>
      <dsp:spPr>
        <a:xfrm>
          <a:off x="0" y="4443523"/>
          <a:ext cx="3296394" cy="63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y= 0.0051+ 0.08058474x1+ 0.15488001x2 + 0.91634077x3¶</a:t>
          </a:r>
        </a:p>
      </dsp:txBody>
      <dsp:txXfrm>
        <a:off x="0" y="4443523"/>
        <a:ext cx="3296394" cy="6347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19458F-4F54-4C3F-ADFB-80D5817F232C}" type="datetimeFigureOut">
              <a:rPr lang="en-IN" smtClean="0"/>
              <a:t>14-05-2025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B7E3F88-6DB4-46B4-B2B7-9553AEFF270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75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19458F-4F54-4C3F-ADFB-80D5817F232C}"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E3F88-6DB4-46B4-B2B7-9553AEFF270B}"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036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19458F-4F54-4C3F-ADFB-80D5817F232C}"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E3F88-6DB4-46B4-B2B7-9553AEFF270B}"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81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19458F-4F54-4C3F-ADFB-80D5817F232C}"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E3F88-6DB4-46B4-B2B7-9553AEFF270B}"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444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19458F-4F54-4C3F-ADFB-80D5817F232C}" type="datetimeFigureOut">
              <a:rPr lang="en-IN" smtClean="0"/>
              <a:t>14-05-2025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7E3F88-6DB4-46B4-B2B7-9553AEFF270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339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19458F-4F54-4C3F-ADFB-80D5817F232C}" type="datetimeFigureOut">
              <a:rPr lang="en-IN" smtClean="0"/>
              <a:t>14-05-2025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7E3F88-6DB4-46B4-B2B7-9553AEFF270B}"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773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19458F-4F54-4C3F-ADFB-80D5817F232C}" type="datetimeFigureOut">
              <a:rPr lang="en-IN" smtClean="0"/>
              <a:t>14-05-2025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7E3F88-6DB4-46B4-B2B7-9553AEFF270B}"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68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19458F-4F54-4C3F-ADFB-80D5817F232C}" type="datetimeFigureOut">
              <a:rPr lang="en-IN" smtClean="0"/>
              <a:t>14-05-2025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7E3F88-6DB4-46B4-B2B7-9553AEFF270B}"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9765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19458F-4F54-4C3F-ADFB-80D5817F232C}" type="datetimeFigureOut">
              <a:rPr lang="en-IN" smtClean="0"/>
              <a:t>14-05-2025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7E3F88-6DB4-46B4-B2B7-9553AEFF270B}" type="slidenum">
              <a:rPr lang="en-IN" smtClean="0"/>
              <a:t>‹#›</a:t>
            </a:fld>
            <a:endParaRPr lang="en-IN"/>
          </a:p>
        </p:txBody>
      </p:sp>
    </p:spTree>
    <p:extLst>
      <p:ext uri="{BB962C8B-B14F-4D97-AF65-F5344CB8AC3E}">
        <p14:creationId xmlns:p14="http://schemas.microsoft.com/office/powerpoint/2010/main" val="427836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19458F-4F54-4C3F-ADFB-80D5817F232C}" type="datetimeFigureOut">
              <a:rPr lang="en-IN" smtClean="0"/>
              <a:t>14-05-2025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7E3F88-6DB4-46B4-B2B7-9553AEFF270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0689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619458F-4F54-4C3F-ADFB-80D5817F232C}" type="datetimeFigureOut">
              <a:rPr lang="en-IN" smtClean="0"/>
              <a:t>14-05-2025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B7E3F88-6DB4-46B4-B2B7-9553AEFF270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9751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619458F-4F54-4C3F-ADFB-80D5817F232C}" type="datetimeFigureOut">
              <a:rPr lang="en-IN" smtClean="0"/>
              <a:t>14-05-2025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7E3F88-6DB4-46B4-B2B7-9553AEFF270B}"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44981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6.png"/><Relationship Id="rId7" Type="http://schemas.openxmlformats.org/officeDocument/2006/relationships/diagramLayout" Target="../diagrams/layout3.xml"/><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diagramData" Target="../diagrams/data3.xml"/><Relationship Id="rId5" Type="http://schemas.openxmlformats.org/officeDocument/2006/relationships/image" Target="../media/image18.png"/><Relationship Id="rId10" Type="http://schemas.microsoft.com/office/2007/relationships/diagramDrawing" Target="../diagrams/drawing3.xml"/><Relationship Id="rId4" Type="http://schemas.openxmlformats.org/officeDocument/2006/relationships/image" Target="../media/image17.png"/><Relationship Id="rId9"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jpeg"/><Relationship Id="rId7" Type="http://schemas.openxmlformats.org/officeDocument/2006/relationships/diagramQuickStyle" Target="../diagrams/quickStyle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jp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descr="A football player kicking a euro sign&#10;&#10;AI-generated content may be incorrect.">
            <a:extLst>
              <a:ext uri="{FF2B5EF4-FFF2-40B4-BE49-F238E27FC236}">
                <a16:creationId xmlns:a16="http://schemas.microsoft.com/office/drawing/2014/main" id="{0C3276DD-FAE8-D9FB-30DE-F4A00E63D7BD}"/>
              </a:ext>
            </a:extLst>
          </p:cNvPr>
          <p:cNvPicPr>
            <a:picLocks noChangeAspect="1"/>
          </p:cNvPicPr>
          <p:nvPr/>
        </p:nvPicPr>
        <p:blipFill>
          <a:blip r:embed="rId2"/>
          <a:srcRect l="9091" t="13738" b="10782"/>
          <a:stretch/>
        </p:blipFill>
        <p:spPr>
          <a:xfrm>
            <a:off x="2" y="10"/>
            <a:ext cx="12191695" cy="6857990"/>
          </a:xfrm>
          <a:prstGeom prst="rect">
            <a:avLst/>
          </a:prstGeom>
        </p:spPr>
      </p:pic>
      <p:sp>
        <p:nvSpPr>
          <p:cNvPr id="46" name="Rectangle 45">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448BAF-16F1-22DB-D23D-FC4B309D00C2}"/>
              </a:ext>
            </a:extLst>
          </p:cNvPr>
          <p:cNvSpPr>
            <a:spLocks noGrp="1"/>
          </p:cNvSpPr>
          <p:nvPr>
            <p:ph type="ctrTitle"/>
          </p:nvPr>
        </p:nvSpPr>
        <p:spPr>
          <a:xfrm>
            <a:off x="4065511" y="3236470"/>
            <a:ext cx="6832500" cy="1252601"/>
          </a:xfrm>
        </p:spPr>
        <p:txBody>
          <a:bodyPr vert="horz" lIns="91440" tIns="45720" rIns="91440" bIns="45720" rtlCol="0">
            <a:normAutofit/>
          </a:bodyPr>
          <a:lstStyle/>
          <a:p>
            <a:r>
              <a:rPr lang="en-US" sz="4100" b="0" i="0" kern="1200" cap="all">
                <a:solidFill>
                  <a:srgbClr val="FFFFFE"/>
                </a:solidFill>
                <a:effectLst/>
                <a:latin typeface="+mj-lt"/>
                <a:ea typeface="+mj-ea"/>
                <a:cs typeface="+mj-cs"/>
              </a:rPr>
              <a:t>Capstone Project</a:t>
            </a:r>
            <a:br>
              <a:rPr lang="en-US" sz="4100" b="0" i="0" kern="1200" cap="all">
                <a:solidFill>
                  <a:srgbClr val="FFFFFE"/>
                </a:solidFill>
                <a:effectLst/>
                <a:latin typeface="+mj-lt"/>
                <a:ea typeface="+mj-ea"/>
                <a:cs typeface="+mj-cs"/>
              </a:rPr>
            </a:br>
            <a:r>
              <a:rPr lang="en-US" sz="4100" b="0" i="0" kern="1200" cap="all">
                <a:solidFill>
                  <a:srgbClr val="FFFFFE"/>
                </a:solidFill>
                <a:effectLst/>
                <a:latin typeface="+mj-lt"/>
                <a:ea typeface="+mj-ea"/>
                <a:cs typeface="+mj-cs"/>
              </a:rPr>
              <a:t>Total Soccer Analysis</a:t>
            </a:r>
          </a:p>
        </p:txBody>
      </p:sp>
      <p:sp>
        <p:nvSpPr>
          <p:cNvPr id="3" name="Subtitle 2">
            <a:extLst>
              <a:ext uri="{FF2B5EF4-FFF2-40B4-BE49-F238E27FC236}">
                <a16:creationId xmlns:a16="http://schemas.microsoft.com/office/drawing/2014/main" id="{925AB998-DB89-F098-989E-8D0AA78AF62C}"/>
              </a:ext>
            </a:extLst>
          </p:cNvPr>
          <p:cNvSpPr>
            <a:spLocks noGrp="1"/>
          </p:cNvSpPr>
          <p:nvPr>
            <p:ph type="subTitle" idx="1"/>
          </p:nvPr>
        </p:nvSpPr>
        <p:spPr>
          <a:xfrm>
            <a:off x="4065511" y="4257252"/>
            <a:ext cx="6832499" cy="716529"/>
          </a:xfrm>
        </p:spPr>
        <p:txBody>
          <a:bodyPr vert="horz" lIns="91440" tIns="45720" rIns="91440" bIns="45720" rtlCol="0" anchor="t">
            <a:noAutofit/>
          </a:bodyPr>
          <a:lstStyle/>
          <a:p>
            <a:pPr indent="-228600">
              <a:lnSpc>
                <a:spcPct val="110000"/>
              </a:lnSpc>
              <a:buFont typeface="Arial" panose="020B0604020202020204" pitchFamily="34" charset="0"/>
              <a:buChar char="•"/>
            </a:pPr>
            <a:endParaRPr lang="en-US" sz="400" dirty="0">
              <a:solidFill>
                <a:srgbClr val="FFFFFE"/>
              </a:solidFill>
            </a:endParaRPr>
          </a:p>
          <a:p>
            <a:pPr indent="-228600">
              <a:lnSpc>
                <a:spcPct val="110000"/>
              </a:lnSpc>
              <a:buFont typeface="Arial" panose="020B0604020202020204" pitchFamily="34" charset="0"/>
              <a:buChar char="•"/>
            </a:pPr>
            <a:endParaRPr lang="en-US" sz="400" dirty="0">
              <a:solidFill>
                <a:srgbClr val="FFFFFE"/>
              </a:solidFill>
            </a:endParaRPr>
          </a:p>
          <a:p>
            <a:pPr indent="-228600">
              <a:lnSpc>
                <a:spcPct val="110000"/>
              </a:lnSpc>
              <a:buFont typeface="Arial" panose="020B0604020202020204" pitchFamily="34" charset="0"/>
              <a:buChar char="•"/>
            </a:pPr>
            <a:r>
              <a:rPr lang="en-US" dirty="0">
                <a:solidFill>
                  <a:srgbClr val="FFFFFE"/>
                </a:solidFill>
              </a:rPr>
              <a:t>Student Name :Asher C ALEXANDER</a:t>
            </a:r>
          </a:p>
          <a:p>
            <a:pPr indent="-228600">
              <a:lnSpc>
                <a:spcPct val="110000"/>
              </a:lnSpc>
              <a:buFont typeface="Arial" panose="020B0604020202020204" pitchFamily="34" charset="0"/>
              <a:buChar char="•"/>
            </a:pPr>
            <a:r>
              <a:rPr lang="en-US" dirty="0">
                <a:solidFill>
                  <a:srgbClr val="FFFFFE"/>
                </a:solidFill>
              </a:rPr>
              <a:t>Mentor Name: Jaya Pandey</a:t>
            </a:r>
          </a:p>
          <a:p>
            <a:pPr indent="-228600">
              <a:lnSpc>
                <a:spcPct val="110000"/>
              </a:lnSpc>
              <a:buFont typeface="Arial" panose="020B0604020202020204" pitchFamily="34" charset="0"/>
              <a:buChar char="•"/>
            </a:pPr>
            <a:endParaRPr lang="en-US" sz="400" dirty="0">
              <a:solidFill>
                <a:srgbClr val="FFFFFE"/>
              </a:solidFill>
            </a:endParaRPr>
          </a:p>
        </p:txBody>
      </p:sp>
      <p:cxnSp>
        <p:nvCxnSpPr>
          <p:cNvPr id="47" name="Straight Connector 46">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E3E86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3583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a:extLst>
            <a:ext uri="{FF2B5EF4-FFF2-40B4-BE49-F238E27FC236}">
              <a16:creationId xmlns:a16="http://schemas.microsoft.com/office/drawing/2014/main" id="{35CEEC7B-D5EA-4FE5-2AC6-E85F9B74A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95067-8EB4-8043-C9B0-FAAA7030FEED}"/>
              </a:ext>
            </a:extLst>
          </p:cNvPr>
          <p:cNvSpPr>
            <a:spLocks noGrp="1"/>
          </p:cNvSpPr>
          <p:nvPr>
            <p:ph type="title"/>
          </p:nvPr>
        </p:nvSpPr>
        <p:spPr>
          <a:xfrm>
            <a:off x="96593" y="479699"/>
            <a:ext cx="9607661" cy="1056319"/>
          </a:xfrm>
        </p:spPr>
        <p:txBody>
          <a:bodyPr>
            <a:normAutofit fontScale="90000"/>
          </a:bodyPr>
          <a:lstStyle/>
          <a:p>
            <a:r>
              <a:rPr lang="en-US" dirty="0"/>
              <a:t>Phase 2:</a:t>
            </a:r>
            <a:r>
              <a:rPr lang="en-IN" dirty="0"/>
              <a:t> Analysis</a:t>
            </a:r>
            <a:br>
              <a:rPr lang="en-IN" dirty="0"/>
            </a:br>
            <a:r>
              <a:rPr lang="en-IN" dirty="0">
                <a:effectLst/>
              </a:rPr>
              <a:t>Core Objective 2: </a:t>
            </a:r>
            <a:r>
              <a:rPr lang="en-US" dirty="0"/>
              <a:t>Player Profile and Market Value</a:t>
            </a:r>
            <a:br>
              <a:rPr lang="en-US" dirty="0"/>
            </a:br>
            <a:endParaRPr lang="en-IN" dirty="0"/>
          </a:p>
        </p:txBody>
      </p:sp>
      <p:sp>
        <p:nvSpPr>
          <p:cNvPr id="3" name="Text Placeholder 2">
            <a:extLst>
              <a:ext uri="{FF2B5EF4-FFF2-40B4-BE49-F238E27FC236}">
                <a16:creationId xmlns:a16="http://schemas.microsoft.com/office/drawing/2014/main" id="{2AFA8314-38C0-856D-D112-8E843907B3E2}"/>
              </a:ext>
            </a:extLst>
          </p:cNvPr>
          <p:cNvSpPr>
            <a:spLocks noGrp="1"/>
          </p:cNvSpPr>
          <p:nvPr>
            <p:ph type="body" idx="1"/>
          </p:nvPr>
        </p:nvSpPr>
        <p:spPr>
          <a:xfrm>
            <a:off x="165170" y="1334148"/>
            <a:ext cx="4645152"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pic>
        <p:nvPicPr>
          <p:cNvPr id="8" name="Content Placeholder 7">
            <a:extLst>
              <a:ext uri="{FF2B5EF4-FFF2-40B4-BE49-F238E27FC236}">
                <a16:creationId xmlns:a16="http://schemas.microsoft.com/office/drawing/2014/main" id="{1C5E6C0F-4D70-308E-915D-E7DFEF3ED425}"/>
              </a:ext>
            </a:extLst>
          </p:cNvPr>
          <p:cNvPicPr>
            <a:picLocks noGrp="1" noChangeAspect="1"/>
          </p:cNvPicPr>
          <p:nvPr>
            <p:ph sz="quarter" idx="4"/>
          </p:nvPr>
        </p:nvPicPr>
        <p:blipFill>
          <a:blip r:embed="rId3"/>
          <a:stretch>
            <a:fillRect/>
          </a:stretch>
        </p:blipFill>
        <p:spPr>
          <a:xfrm>
            <a:off x="5732206" y="1860482"/>
            <a:ext cx="6363202" cy="4997518"/>
          </a:xfrm>
        </p:spPr>
      </p:pic>
      <p:sp>
        <p:nvSpPr>
          <p:cNvPr id="6" name="Rectangle 2">
            <a:extLst>
              <a:ext uri="{FF2B5EF4-FFF2-40B4-BE49-F238E27FC236}">
                <a16:creationId xmlns:a16="http://schemas.microsoft.com/office/drawing/2014/main" id="{DA3B5036-F15C-C3E7-970C-D09D120FF2A1}"/>
              </a:ext>
            </a:extLst>
          </p:cNvPr>
          <p:cNvSpPr>
            <a:spLocks noGrp="1" noChangeArrowheads="1"/>
          </p:cNvSpPr>
          <p:nvPr>
            <p:ph sz="half" idx="2"/>
          </p:nvPr>
        </p:nvSpPr>
        <p:spPr bwMode="auto">
          <a:xfrm>
            <a:off x="96592" y="1829380"/>
            <a:ext cx="5458634" cy="4985980"/>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ClrTx/>
              <a:buSzTx/>
              <a:buNone/>
            </a:pPr>
            <a:r>
              <a:rPr kumimoji="0" lang="en-US" altLang="en-US" sz="1600" b="1" i="0" u="none" strike="noStrike" cap="none" normalizeH="0" baseline="0" dirty="0">
                <a:ln>
                  <a:noFill/>
                </a:ln>
                <a:effectLst/>
                <a:latin typeface="Times New Roman" panose="02020603050405020304" pitchFamily="18" charset="0"/>
                <a:cs typeface="Times New Roman" panose="02020603050405020304" pitchFamily="18" charset="0"/>
              </a:rPr>
              <a:t>Q)</a:t>
            </a:r>
            <a:r>
              <a:rPr lang="en-US" sz="1400" b="1" i="0" dirty="0">
                <a:effectLst/>
                <a:latin typeface="Times New Roman" panose="02020603050405020304" pitchFamily="18" charset="0"/>
                <a:cs typeface="Times New Roman" panose="02020603050405020304" pitchFamily="18" charset="0"/>
              </a:rPr>
              <a:t>  How does a player's position on the field affect their market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Market Value by Position:</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lead (€30,071M), followed by midfielders (€10,262M), and defenders (~€1,778M).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Distribution:</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Market value is skewed toward attackers, who dominate the high-value range.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Outlier:</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Christian Pulisic stands out among attackers, boosting their overall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Footedness vs Position:</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Right-footed midfielders average ~€19M, while left-footed attackers show lower values—indicating individual outliers impact totals.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Mode:</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€25M is the most common market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Player Count:</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Attackers: 2,278; Defenders: 778; Midfielders: 581.</a:t>
            </a:r>
          </a:p>
        </p:txBody>
      </p:sp>
    </p:spTree>
    <p:extLst>
      <p:ext uri="{BB962C8B-B14F-4D97-AF65-F5344CB8AC3E}">
        <p14:creationId xmlns:p14="http://schemas.microsoft.com/office/powerpoint/2010/main" val="247658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88EDE67-707D-5968-4F42-02409D45D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5B30F-DDB5-916E-0872-56028D0CC058}"/>
              </a:ext>
            </a:extLst>
          </p:cNvPr>
          <p:cNvSpPr>
            <a:spLocks noGrp="1"/>
          </p:cNvSpPr>
          <p:nvPr>
            <p:ph type="title"/>
          </p:nvPr>
        </p:nvSpPr>
        <p:spPr>
          <a:xfrm>
            <a:off x="129019" y="559446"/>
            <a:ext cx="9607661" cy="1056319"/>
          </a:xfrm>
        </p:spPr>
        <p:txBody>
          <a:bodyPr>
            <a:normAutofit fontScale="90000"/>
          </a:bodyPr>
          <a:lstStyle/>
          <a:p>
            <a:r>
              <a:rPr lang="en-IN" dirty="0">
                <a:effectLst/>
              </a:rPr>
              <a:t>Core Objective 2: </a:t>
            </a:r>
            <a:r>
              <a:rPr lang="en-US" dirty="0"/>
              <a:t>Player Profile and Market Value                                                                         </a:t>
            </a:r>
            <a:br>
              <a:rPr lang="en-US" dirty="0"/>
            </a:br>
            <a:r>
              <a:rPr lang="en-US" dirty="0" err="1"/>
              <a:t>ContNUE</a:t>
            </a:r>
            <a:r>
              <a:rPr lang="en-US" dirty="0"/>
              <a:t>…… </a:t>
            </a:r>
            <a:endParaRPr lang="en-IN" dirty="0"/>
          </a:p>
        </p:txBody>
      </p:sp>
      <p:sp>
        <p:nvSpPr>
          <p:cNvPr id="3" name="Text Placeholder 2">
            <a:extLst>
              <a:ext uri="{FF2B5EF4-FFF2-40B4-BE49-F238E27FC236}">
                <a16:creationId xmlns:a16="http://schemas.microsoft.com/office/drawing/2014/main" id="{448E7388-FAE9-73BA-7D61-FFC7CADC15C2}"/>
              </a:ext>
            </a:extLst>
          </p:cNvPr>
          <p:cNvSpPr>
            <a:spLocks noGrp="1"/>
          </p:cNvSpPr>
          <p:nvPr>
            <p:ph type="body" idx="1"/>
          </p:nvPr>
        </p:nvSpPr>
        <p:spPr>
          <a:xfrm>
            <a:off x="159165" y="2019548"/>
            <a:ext cx="5641866" cy="801943"/>
          </a:xfrm>
          <a:solidFill>
            <a:schemeClr val="accent1"/>
          </a:solidFill>
        </p:spPr>
        <p:txBody>
          <a:bodyPr>
            <a:normAutofit fontScale="47500" lnSpcReduction="20000"/>
          </a:bodyPr>
          <a:lstStyle/>
          <a:p>
            <a:r>
              <a:rPr lang="en-IN" dirty="0">
                <a:solidFill>
                  <a:srgbClr val="C00000"/>
                </a:solidFill>
              </a:rPr>
              <a:t>:</a:t>
            </a:r>
          </a:p>
          <a:p>
            <a:r>
              <a:rPr lang="en-US" sz="2400" b="1" i="0" dirty="0">
                <a:solidFill>
                  <a:schemeClr val="tx1"/>
                </a:solidFill>
                <a:effectLst/>
                <a:latin typeface="Times New Roman" panose="02020603050405020304" pitchFamily="18" charset="0"/>
                <a:cs typeface="Times New Roman" panose="02020603050405020304" pitchFamily="18" charset="0"/>
              </a:rPr>
              <a:t>Which player attributes (height, age, nationality, </a:t>
            </a:r>
            <a:r>
              <a:rPr lang="en-US" sz="2400" b="1" i="0" dirty="0" err="1">
                <a:solidFill>
                  <a:schemeClr val="tx1"/>
                </a:solidFill>
                <a:effectLst/>
                <a:latin typeface="Times New Roman" panose="02020603050405020304" pitchFamily="18" charset="0"/>
                <a:cs typeface="Times New Roman" panose="02020603050405020304" pitchFamily="18" charset="0"/>
              </a:rPr>
              <a:t>highest_market_value_in_eur</a:t>
            </a:r>
            <a:r>
              <a:rPr lang="en-US" sz="2400" b="1" i="0" dirty="0">
                <a:solidFill>
                  <a:schemeClr val="tx1"/>
                </a:solidFill>
                <a:effectLst/>
                <a:latin typeface="Times New Roman" panose="02020603050405020304" pitchFamily="18" charset="0"/>
                <a:cs typeface="Times New Roman" panose="02020603050405020304" pitchFamily="18" charset="0"/>
              </a:rPr>
              <a:t>) most significantly influence current market value using multiple linear regression?</a:t>
            </a:r>
          </a:p>
        </p:txBody>
      </p:sp>
      <p:sp>
        <p:nvSpPr>
          <p:cNvPr id="4" name="Content Placeholder 3">
            <a:extLst>
              <a:ext uri="{FF2B5EF4-FFF2-40B4-BE49-F238E27FC236}">
                <a16:creationId xmlns:a16="http://schemas.microsoft.com/office/drawing/2014/main" id="{8323BBE0-AA21-FE6D-8E77-C9127E9A27FE}"/>
              </a:ext>
            </a:extLst>
          </p:cNvPr>
          <p:cNvSpPr>
            <a:spLocks noGrp="1"/>
          </p:cNvSpPr>
          <p:nvPr>
            <p:ph sz="half" idx="2"/>
          </p:nvPr>
        </p:nvSpPr>
        <p:spPr>
          <a:xfrm>
            <a:off x="159164" y="2860454"/>
            <a:ext cx="5641867" cy="1977018"/>
          </a:xfrm>
          <a:solidFill>
            <a:schemeClr val="accent1"/>
          </a:solidFill>
        </p:spPr>
        <p:txBody>
          <a:bodyPr>
            <a:normAutofit fontScale="85000" lnSpcReduction="20000"/>
          </a:bodyPr>
          <a:lstStyle/>
          <a:p>
            <a:r>
              <a:rPr lang="en-US" sz="1400" b="1" dirty="0">
                <a:latin typeface="Times New Roman" panose="02020603050405020304" pitchFamily="18" charset="0"/>
                <a:cs typeface="Times New Roman" panose="02020603050405020304" pitchFamily="18" charset="0"/>
              </a:rPr>
              <a:t>Evaluation Metrics:</a:t>
            </a:r>
          </a:p>
          <a:p>
            <a:r>
              <a:rPr lang="en-US" sz="1400" dirty="0">
                <a:latin typeface="Times New Roman" panose="02020603050405020304" pitchFamily="18" charset="0"/>
                <a:cs typeface="Times New Roman" panose="02020603050405020304" pitchFamily="18" charset="0"/>
              </a:rPr>
              <a:t>score of trained model: 0.90,mean squared error :0.09,mean absolute error :0.21,root mean squared error  :0.29,r squared value :0.91</a:t>
            </a:r>
          </a:p>
          <a:p>
            <a:pPr marL="0" indent="0">
              <a:buNone/>
            </a:pPr>
            <a:r>
              <a:rPr lang="en-US" sz="14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Intepretation</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as we increase the feature the        accuracy has increased the error rate(</a:t>
            </a:r>
            <a:r>
              <a:rPr lang="en-US" sz="1400" b="0" i="0" dirty="0" err="1">
                <a:solidFill>
                  <a:schemeClr val="tx1">
                    <a:lumMod val="95000"/>
                    <a:lumOff val="5000"/>
                  </a:schemeClr>
                </a:solidFill>
                <a:effectLst/>
                <a:latin typeface="Times New Roman" panose="02020603050405020304" pitchFamily="18" charset="0"/>
                <a:cs typeface="Times New Roman" panose="02020603050405020304" pitchFamily="18" charset="0"/>
              </a:rPr>
              <a:t>mse,mae,rmse</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have dropped and r2_square value has increased.</a:t>
            </a:r>
          </a:p>
          <a:p>
            <a:pPr marL="0" indent="0">
              <a:buNone/>
            </a:pP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Confusion Matrix:</a:t>
            </a:r>
          </a:p>
          <a:p>
            <a:pPr marL="0" indent="0">
              <a:buNone/>
            </a:pPr>
            <a:r>
              <a:rPr lang="en-US" sz="1400" b="0" i="0" dirty="0">
                <a:effectLst/>
                <a:latin typeface="Times New Roman" panose="02020603050405020304" pitchFamily="18" charset="0"/>
                <a:cs typeface="Times New Roman" panose="02020603050405020304" pitchFamily="18" charset="0"/>
              </a:rPr>
              <a:t>90.17 it got right on unknown data indicating good model.</a:t>
            </a:r>
          </a:p>
          <a:p>
            <a:pPr marL="0" indent="0">
              <a:buNone/>
            </a:pPr>
            <a:endParaRPr lang="en-US" b="0" i="0" dirty="0">
              <a:effectLst/>
            </a:endParaRPr>
          </a:p>
          <a:p>
            <a:pPr marL="0" indent="0">
              <a:buNone/>
            </a:pPr>
            <a:endParaRPr lang="en-US" b="0" i="0" dirty="0">
              <a:solidFill>
                <a:schemeClr val="tx1">
                  <a:lumMod val="95000"/>
                  <a:lumOff val="5000"/>
                </a:schemeClr>
              </a:solidFill>
              <a:effectLst/>
            </a:endParaRPr>
          </a:p>
          <a:p>
            <a:endParaRPr lang="en-IN" dirty="0"/>
          </a:p>
        </p:txBody>
      </p:sp>
      <p:pic>
        <p:nvPicPr>
          <p:cNvPr id="9" name="Content Placeholder 8">
            <a:extLst>
              <a:ext uri="{FF2B5EF4-FFF2-40B4-BE49-F238E27FC236}">
                <a16:creationId xmlns:a16="http://schemas.microsoft.com/office/drawing/2014/main" id="{C5B833E3-3595-6D18-595D-F2F6B44E2C40}"/>
              </a:ext>
            </a:extLst>
          </p:cNvPr>
          <p:cNvPicPr>
            <a:picLocks noGrp="1" noChangeAspect="1"/>
          </p:cNvPicPr>
          <p:nvPr>
            <p:ph sz="quarter" idx="4"/>
          </p:nvPr>
        </p:nvPicPr>
        <p:blipFill>
          <a:blip r:embed="rId3"/>
          <a:stretch>
            <a:fillRect/>
          </a:stretch>
        </p:blipFill>
        <p:spPr>
          <a:xfrm>
            <a:off x="159164" y="4728738"/>
            <a:ext cx="5641867" cy="2217412"/>
          </a:xfrm>
        </p:spPr>
      </p:pic>
      <p:pic>
        <p:nvPicPr>
          <p:cNvPr id="12" name="Picture 11">
            <a:extLst>
              <a:ext uri="{FF2B5EF4-FFF2-40B4-BE49-F238E27FC236}">
                <a16:creationId xmlns:a16="http://schemas.microsoft.com/office/drawing/2014/main" id="{411F7BD4-02A3-E739-DE37-1D14C44C15E9}"/>
              </a:ext>
            </a:extLst>
          </p:cNvPr>
          <p:cNvPicPr>
            <a:picLocks noChangeAspect="1"/>
          </p:cNvPicPr>
          <p:nvPr/>
        </p:nvPicPr>
        <p:blipFill>
          <a:blip r:embed="rId4"/>
          <a:stretch>
            <a:fillRect/>
          </a:stretch>
        </p:blipFill>
        <p:spPr>
          <a:xfrm>
            <a:off x="9294072" y="1860483"/>
            <a:ext cx="2897927" cy="2429480"/>
          </a:xfrm>
          <a:prstGeom prst="rect">
            <a:avLst/>
          </a:prstGeom>
        </p:spPr>
      </p:pic>
      <p:sp>
        <p:nvSpPr>
          <p:cNvPr id="13" name="Rectangle 3">
            <a:extLst>
              <a:ext uri="{FF2B5EF4-FFF2-40B4-BE49-F238E27FC236}">
                <a16:creationId xmlns:a16="http://schemas.microsoft.com/office/drawing/2014/main" id="{66180CEA-2160-2018-E6A1-670BBDEF0104}"/>
              </a:ext>
            </a:extLst>
          </p:cNvPr>
          <p:cNvSpPr>
            <a:spLocks noChangeArrowheads="1"/>
          </p:cNvSpPr>
          <p:nvPr/>
        </p:nvSpPr>
        <p:spPr bwMode="auto">
          <a:xfrm>
            <a:off x="0" y="0"/>
            <a:ext cx="12192000" cy="457200"/>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menlo"/>
              </a:rPr>
              <a:t>PREDICTIONS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FD774ABC-4B53-44C4-15DF-CF41D43E70C3}"/>
              </a:ext>
            </a:extLst>
          </p:cNvPr>
          <p:cNvPicPr>
            <a:picLocks noChangeAspect="1"/>
          </p:cNvPicPr>
          <p:nvPr/>
        </p:nvPicPr>
        <p:blipFill>
          <a:blip r:embed="rId5"/>
          <a:stretch>
            <a:fillRect/>
          </a:stretch>
        </p:blipFill>
        <p:spPr>
          <a:xfrm>
            <a:off x="9294071" y="4289963"/>
            <a:ext cx="2897927" cy="2509026"/>
          </a:xfrm>
          <a:prstGeom prst="rect">
            <a:avLst/>
          </a:prstGeom>
        </p:spPr>
      </p:pic>
      <p:graphicFrame>
        <p:nvGraphicFramePr>
          <p:cNvPr id="27" name="TextBox 14">
            <a:extLst>
              <a:ext uri="{FF2B5EF4-FFF2-40B4-BE49-F238E27FC236}">
                <a16:creationId xmlns:a16="http://schemas.microsoft.com/office/drawing/2014/main" id="{F22B9416-80FA-17CB-E3EF-13F34D54707D}"/>
              </a:ext>
            </a:extLst>
          </p:cNvPr>
          <p:cNvGraphicFramePr/>
          <p:nvPr>
            <p:extLst>
              <p:ext uri="{D42A27DB-BD31-4B8C-83A1-F6EECF244321}">
                <p14:modId xmlns:p14="http://schemas.microsoft.com/office/powerpoint/2010/main" val="3065503627"/>
              </p:ext>
            </p:extLst>
          </p:nvPr>
        </p:nvGraphicFramePr>
        <p:xfrm>
          <a:off x="5899355" y="2019548"/>
          <a:ext cx="3296394" cy="50783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72117300-C070-C9CF-AF02-06FFD7EC0CA3}"/>
              </a:ext>
            </a:extLst>
          </p:cNvPr>
          <p:cNvSpPr txBox="1"/>
          <p:nvPr/>
        </p:nvSpPr>
        <p:spPr>
          <a:xfrm>
            <a:off x="159164" y="1348679"/>
            <a:ext cx="3277372" cy="369332"/>
          </a:xfrm>
          <a:prstGeom prst="rect">
            <a:avLst/>
          </a:prstGeom>
          <a:noFill/>
        </p:spPr>
        <p:txBody>
          <a:bodyPr wrap="square">
            <a:spAutoFit/>
          </a:bodyPr>
          <a:lstStyle/>
          <a:p>
            <a:r>
              <a:rPr lang="en-US" sz="1800" b="0" i="0" dirty="0">
                <a:solidFill>
                  <a:srgbClr val="C00000"/>
                </a:solidFill>
                <a:effectLst/>
              </a:rPr>
              <a:t>2) multiple linear regression </a:t>
            </a:r>
            <a:endParaRPr lang="en-IN" dirty="0"/>
          </a:p>
        </p:txBody>
      </p:sp>
    </p:spTree>
    <p:extLst>
      <p:ext uri="{BB962C8B-B14F-4D97-AF65-F5344CB8AC3E}">
        <p14:creationId xmlns:p14="http://schemas.microsoft.com/office/powerpoint/2010/main" val="23949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519C-AFB7-8CD2-FC40-1BE285ECB27D}"/>
              </a:ext>
            </a:extLst>
          </p:cNvPr>
          <p:cNvSpPr>
            <a:spLocks noGrp="1"/>
          </p:cNvSpPr>
          <p:nvPr>
            <p:ph type="title"/>
          </p:nvPr>
        </p:nvSpPr>
        <p:spPr>
          <a:xfrm>
            <a:off x="208547" y="804163"/>
            <a:ext cx="10846305" cy="1056319"/>
          </a:xfrm>
          <a:blipFill>
            <a:blip r:embed="rId2"/>
            <a:tile tx="0" ty="0" sx="100000" sy="100000" flip="none" algn="tl"/>
          </a:blipFill>
        </p:spPr>
        <p:txBody>
          <a:bodyPr>
            <a:normAutofit fontScale="90000"/>
          </a:bodyPr>
          <a:lstStyle/>
          <a:p>
            <a:r>
              <a:rPr lang="en-US" dirty="0">
                <a:solidFill>
                  <a:schemeClr val="bg1"/>
                </a:solidFill>
              </a:rPr>
              <a:t>Phase 2:</a:t>
            </a:r>
            <a:r>
              <a:rPr lang="en-IN" dirty="0">
                <a:solidFill>
                  <a:schemeClr val="bg1"/>
                </a:solidFill>
              </a:rPr>
              <a:t> Analysis</a:t>
            </a:r>
            <a:br>
              <a:rPr lang="en-IN" dirty="0">
                <a:solidFill>
                  <a:schemeClr val="bg1"/>
                </a:solidFill>
              </a:rPr>
            </a:br>
            <a:r>
              <a:rPr lang="en-IN" dirty="0">
                <a:solidFill>
                  <a:schemeClr val="bg1"/>
                </a:solidFill>
                <a:effectLst/>
              </a:rPr>
              <a:t>Core Objective 3:</a:t>
            </a:r>
            <a:r>
              <a:rPr lang="en-IN" b="0" i="0" dirty="0">
                <a:solidFill>
                  <a:schemeClr val="bg1"/>
                </a:solidFill>
                <a:effectLst/>
                <a:latin typeface="system-ui"/>
              </a:rPr>
              <a:t> </a:t>
            </a:r>
            <a:r>
              <a:rPr lang="en-IN" b="0" i="0" dirty="0">
                <a:solidFill>
                  <a:schemeClr val="bg1"/>
                </a:solidFill>
                <a:effectLst/>
                <a:latin typeface="+mn-lt"/>
              </a:rPr>
              <a:t>Team Comparison</a:t>
            </a:r>
            <a:br>
              <a:rPr lang="en-IN" b="0" i="0" dirty="0">
                <a:solidFill>
                  <a:srgbClr val="FFFFFF"/>
                </a:solidFill>
                <a:effectLst/>
                <a:latin typeface="system-ui"/>
              </a:rPr>
            </a:br>
            <a:endParaRPr lang="en-IN" dirty="0"/>
          </a:p>
        </p:txBody>
      </p:sp>
      <p:sp>
        <p:nvSpPr>
          <p:cNvPr id="3" name="Text Placeholder 2">
            <a:extLst>
              <a:ext uri="{FF2B5EF4-FFF2-40B4-BE49-F238E27FC236}">
                <a16:creationId xmlns:a16="http://schemas.microsoft.com/office/drawing/2014/main" id="{9824313F-D0EF-C8D5-C51B-296A5B4C944B}"/>
              </a:ext>
            </a:extLst>
          </p:cNvPr>
          <p:cNvSpPr>
            <a:spLocks noGrp="1"/>
          </p:cNvSpPr>
          <p:nvPr>
            <p:ph type="body" idx="1"/>
          </p:nvPr>
        </p:nvSpPr>
        <p:spPr>
          <a:xfrm>
            <a:off x="208547" y="2019549"/>
            <a:ext cx="3224464" cy="801943"/>
          </a:xfrm>
        </p:spPr>
        <p:txBody>
          <a:bodyPr/>
          <a:lstStyle/>
          <a:p>
            <a:r>
              <a:rPr lang="en-IN" dirty="0">
                <a:solidFill>
                  <a:srgbClr val="C00000"/>
                </a:solidFill>
              </a:rPr>
              <a:t>1.Descriptive analysis</a:t>
            </a:r>
            <a:endParaRPr lang="en-US" dirty="0">
              <a:solidFill>
                <a:srgbClr val="C00000"/>
              </a:solidFill>
            </a:endParaRPr>
          </a:p>
          <a:p>
            <a:endParaRPr lang="en-IN" dirty="0"/>
          </a:p>
        </p:txBody>
      </p:sp>
      <p:pic>
        <p:nvPicPr>
          <p:cNvPr id="8" name="Content Placeholder 7">
            <a:extLst>
              <a:ext uri="{FF2B5EF4-FFF2-40B4-BE49-F238E27FC236}">
                <a16:creationId xmlns:a16="http://schemas.microsoft.com/office/drawing/2014/main" id="{1EBC00E5-B7A5-E703-8BF6-12206400578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2425" y="2022365"/>
            <a:ext cx="5691085" cy="4486590"/>
          </a:xfrm>
        </p:spPr>
      </p:pic>
      <p:sp>
        <p:nvSpPr>
          <p:cNvPr id="10" name="TextBox 9">
            <a:extLst>
              <a:ext uri="{FF2B5EF4-FFF2-40B4-BE49-F238E27FC236}">
                <a16:creationId xmlns:a16="http://schemas.microsoft.com/office/drawing/2014/main" id="{28B05B8A-9497-3412-F42E-190376F352BE}"/>
              </a:ext>
            </a:extLst>
          </p:cNvPr>
          <p:cNvSpPr txBox="1"/>
          <p:nvPr/>
        </p:nvSpPr>
        <p:spPr>
          <a:xfrm>
            <a:off x="410774" y="2420520"/>
            <a:ext cx="5232942" cy="646331"/>
          </a:xfrm>
          <a:prstGeom prst="rect">
            <a:avLst/>
          </a:prstGeom>
          <a:solidFill>
            <a:schemeClr val="accent1"/>
          </a:solidFill>
        </p:spPr>
        <p:txBody>
          <a:bodyPr wrap="square">
            <a:spAutoFit/>
          </a:bodyPr>
          <a:lstStyle/>
          <a:p>
            <a:pPr algn="l">
              <a:spcBef>
                <a:spcPts val="1306"/>
              </a:spcBef>
              <a:spcAft>
                <a:spcPts val="871"/>
              </a:spcAft>
            </a:pPr>
            <a:r>
              <a:rPr lang="en-US" b="1" i="0" dirty="0">
                <a:effectLst/>
                <a:latin typeface="Times New Roman" panose="02020603050405020304" pitchFamily="18" charset="0"/>
                <a:cs typeface="Times New Roman" panose="02020603050405020304" pitchFamily="18" charset="0"/>
              </a:rPr>
              <a:t>3.1 )</a:t>
            </a:r>
            <a:r>
              <a:rPr lang="en-US" b="1" dirty="0">
                <a:latin typeface="Times New Roman" panose="02020603050405020304" pitchFamily="18" charset="0"/>
                <a:cs typeface="Times New Roman" panose="02020603050405020304" pitchFamily="18" charset="0"/>
              </a:rPr>
              <a:t> How do team performances differ across goals, cards, and attendance?</a:t>
            </a:r>
            <a:endParaRPr lang="en-US" b="1" i="0" dirty="0">
              <a:solidFill>
                <a:srgbClr val="FFFFFF"/>
              </a:solidFill>
              <a:effectLst/>
              <a:latin typeface="Times New Roman" panose="02020603050405020304" pitchFamily="18" charset="0"/>
              <a:cs typeface="Times New Roman" panose="02020603050405020304" pitchFamily="18" charset="0"/>
            </a:endParaRPr>
          </a:p>
        </p:txBody>
      </p:sp>
      <p:sp>
        <p:nvSpPr>
          <p:cNvPr id="13" name="Rectangle 3">
            <a:extLst>
              <a:ext uri="{FF2B5EF4-FFF2-40B4-BE49-F238E27FC236}">
                <a16:creationId xmlns:a16="http://schemas.microsoft.com/office/drawing/2014/main" id="{FA0796D8-F9CC-3506-21FC-4F5F56184668}"/>
              </a:ext>
            </a:extLst>
          </p:cNvPr>
          <p:cNvSpPr>
            <a:spLocks noChangeArrowheads="1"/>
          </p:cNvSpPr>
          <p:nvPr/>
        </p:nvSpPr>
        <p:spPr bwMode="auto">
          <a:xfrm>
            <a:off x="410773" y="3177049"/>
            <a:ext cx="5872039" cy="2876788"/>
          </a:xfrm>
          <a:prstGeom prst="rect">
            <a:avLst/>
          </a:prstGeom>
          <a:solidFill>
            <a:schemeClr val="accent1"/>
          </a:solidFill>
          <a:ln>
            <a:noFill/>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b="0" i="0" dirty="0">
                <a:effectLst/>
                <a:latin typeface="Times New Roman" panose="02020603050405020304" pitchFamily="18" charset="0"/>
                <a:cs typeface="Times New Roman" panose="02020603050405020304" pitchFamily="18" charset="0"/>
              </a:rPr>
              <a:t>Ans: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Fewer cards often link to more goals; Hobro IK is an exception.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Teams score more goals at home than away.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Borussia Dortmund has the highest average home attendance (73,000).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Dortmund also leads in home and away goals.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Aarhus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Gymnastik</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scored no goals, home or away lowest performing team.</a:t>
            </a:r>
          </a:p>
        </p:txBody>
      </p:sp>
    </p:spTree>
    <p:extLst>
      <p:ext uri="{BB962C8B-B14F-4D97-AF65-F5344CB8AC3E}">
        <p14:creationId xmlns:p14="http://schemas.microsoft.com/office/powerpoint/2010/main" val="948203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82793-DC32-94E6-6264-425A059FD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54961-7871-9066-AA83-A43C24C416F2}"/>
              </a:ext>
            </a:extLst>
          </p:cNvPr>
          <p:cNvSpPr>
            <a:spLocks noGrp="1"/>
          </p:cNvSpPr>
          <p:nvPr>
            <p:ph type="title"/>
          </p:nvPr>
        </p:nvSpPr>
        <p:spPr/>
        <p:txBody>
          <a:bodyPr/>
          <a:lstStyle/>
          <a:p>
            <a:r>
              <a:rPr lang="en-IN" dirty="0">
                <a:effectLst/>
              </a:rPr>
              <a:t>Core Objective 3:</a:t>
            </a:r>
            <a:r>
              <a:rPr lang="en-IN" b="0" i="0" dirty="0">
                <a:solidFill>
                  <a:srgbClr val="FFFFFF"/>
                </a:solidFill>
                <a:effectLst/>
                <a:latin typeface="system-ui"/>
              </a:rPr>
              <a:t> </a:t>
            </a:r>
            <a:r>
              <a:rPr lang="en-IN" b="0" i="0" dirty="0">
                <a:effectLst/>
                <a:latin typeface="+mn-lt"/>
              </a:rPr>
              <a:t>Team Comparison</a:t>
            </a:r>
            <a:br>
              <a:rPr lang="en-IN" b="0" i="0" dirty="0">
                <a:effectLst/>
                <a:latin typeface="+mn-lt"/>
              </a:rPr>
            </a:br>
            <a:r>
              <a:rPr lang="en-US" dirty="0" err="1"/>
              <a:t>ContNUE</a:t>
            </a:r>
            <a:r>
              <a:rPr lang="en-US" dirty="0"/>
              <a:t>……</a:t>
            </a:r>
            <a:endParaRPr lang="en-IN" dirty="0"/>
          </a:p>
        </p:txBody>
      </p:sp>
      <p:sp>
        <p:nvSpPr>
          <p:cNvPr id="3" name="Text Placeholder 2">
            <a:extLst>
              <a:ext uri="{FF2B5EF4-FFF2-40B4-BE49-F238E27FC236}">
                <a16:creationId xmlns:a16="http://schemas.microsoft.com/office/drawing/2014/main" id="{931C1B88-3F0B-68DE-A8C3-9547AD1398B5}"/>
              </a:ext>
            </a:extLst>
          </p:cNvPr>
          <p:cNvSpPr>
            <a:spLocks noGrp="1"/>
          </p:cNvSpPr>
          <p:nvPr>
            <p:ph type="body" idx="1"/>
          </p:nvPr>
        </p:nvSpPr>
        <p:spPr/>
        <p:txBody>
          <a:bodyPr>
            <a:normAutofit/>
          </a:bodyPr>
          <a:lstStyle/>
          <a:p>
            <a:r>
              <a:rPr lang="en-IN" dirty="0"/>
              <a:t>2.Hypothesis testing</a:t>
            </a:r>
          </a:p>
        </p:txBody>
      </p:sp>
      <p:sp>
        <p:nvSpPr>
          <p:cNvPr id="4" name="Content Placeholder 3">
            <a:extLst>
              <a:ext uri="{FF2B5EF4-FFF2-40B4-BE49-F238E27FC236}">
                <a16:creationId xmlns:a16="http://schemas.microsoft.com/office/drawing/2014/main" id="{FE391CA7-AC8F-893E-8489-7D66814965D2}"/>
              </a:ext>
            </a:extLst>
          </p:cNvPr>
          <p:cNvSpPr>
            <a:spLocks noGrp="1"/>
          </p:cNvSpPr>
          <p:nvPr>
            <p:ph sz="half" idx="2"/>
          </p:nvPr>
        </p:nvSpPr>
        <p:spPr>
          <a:xfrm>
            <a:off x="1447190" y="2824269"/>
            <a:ext cx="9437119" cy="2644457"/>
          </a:xfrm>
          <a:solidFill>
            <a:schemeClr val="accent1"/>
          </a:solidFill>
        </p:spPr>
        <p:txBody>
          <a:bodyPr>
            <a:normAutofit/>
          </a:bodyPr>
          <a:lstStyle/>
          <a:p>
            <a:r>
              <a:rPr lang="en-US" b="1" dirty="0">
                <a:latin typeface="Times New Roman" panose="02020603050405020304" pitchFamily="18" charset="0"/>
                <a:cs typeface="Times New Roman" panose="02020603050405020304" pitchFamily="18" charset="0"/>
              </a:rPr>
              <a:t>Is there a statistically significant difference in the average number of goals per match between home and away teams?</a:t>
            </a:r>
          </a:p>
          <a:p>
            <a:pPr>
              <a:buNone/>
            </a:pPr>
            <a:r>
              <a:rPr lang="en-US" b="1" dirty="0">
                <a:latin typeface="Times New Roman" panose="02020603050405020304" pitchFamily="18" charset="0"/>
                <a:cs typeface="Times New Roman" panose="02020603050405020304" pitchFamily="18" charset="0"/>
              </a:rPr>
              <a:t>A)</a:t>
            </a:r>
          </a:p>
          <a:p>
            <a:pPr marL="0" indent="0">
              <a:buNone/>
            </a:pPr>
            <a:r>
              <a:rPr lang="en-US" dirty="0">
                <a:latin typeface="Times New Roman" panose="02020603050405020304" pitchFamily="18" charset="0"/>
                <a:cs typeface="Times New Roman" panose="02020603050405020304" pitchFamily="18" charset="0"/>
              </a:rPr>
              <a:t>There is a statistically significant difference in average goals between home and away teams.</a:t>
            </a:r>
          </a:p>
          <a:p>
            <a:endParaRPr lang="en-IN" dirty="0"/>
          </a:p>
        </p:txBody>
      </p:sp>
    </p:spTree>
    <p:extLst>
      <p:ext uri="{BB962C8B-B14F-4D97-AF65-F5344CB8AC3E}">
        <p14:creationId xmlns:p14="http://schemas.microsoft.com/office/powerpoint/2010/main" val="693361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CD44408-D3EB-F44D-ED5F-CD3281580D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32DC53-DD2C-A313-7B3C-C435AEE1737B}"/>
              </a:ext>
            </a:extLst>
          </p:cNvPr>
          <p:cNvSpPr>
            <a:spLocks noGrp="1"/>
          </p:cNvSpPr>
          <p:nvPr>
            <p:ph type="title"/>
          </p:nvPr>
        </p:nvSpPr>
        <p:spPr>
          <a:xfrm>
            <a:off x="336146" y="255639"/>
            <a:ext cx="10718707" cy="1604843"/>
          </a:xfrm>
        </p:spPr>
        <p:txBody>
          <a:bodyPr>
            <a:normAutofit fontScale="90000"/>
          </a:bodyPr>
          <a:lstStyle/>
          <a:p>
            <a:r>
              <a:rPr lang="en-US" b="1" dirty="0"/>
              <a:t>Phase 2:</a:t>
            </a:r>
            <a:r>
              <a:rPr lang="en-IN" b="1" dirty="0"/>
              <a:t> Analysis</a:t>
            </a:r>
            <a:br>
              <a:rPr lang="en-IN" b="1" dirty="0"/>
            </a:br>
            <a:r>
              <a:rPr lang="en-IN" b="1" dirty="0">
                <a:effectLst/>
              </a:rPr>
              <a:t>Core Objective 4:</a:t>
            </a:r>
            <a:r>
              <a:rPr lang="en-IN" b="1" i="0" dirty="0">
                <a:effectLst/>
                <a:latin typeface="system-ui"/>
              </a:rPr>
              <a:t> </a:t>
            </a:r>
            <a:r>
              <a:rPr lang="en-IN" b="1" i="0" dirty="0">
                <a:effectLst/>
                <a:latin typeface="+mn-lt"/>
              </a:rPr>
              <a:t>Attendance and Stadium Analysis</a:t>
            </a:r>
            <a:br>
              <a:rPr lang="en-IN" b="1" i="0" dirty="0">
                <a:effectLst/>
                <a:latin typeface="system-ui"/>
              </a:rPr>
            </a:br>
            <a:endParaRPr lang="en-IN" b="1" dirty="0"/>
          </a:p>
        </p:txBody>
      </p:sp>
      <p:sp>
        <p:nvSpPr>
          <p:cNvPr id="3" name="Text Placeholder 2">
            <a:extLst>
              <a:ext uri="{FF2B5EF4-FFF2-40B4-BE49-F238E27FC236}">
                <a16:creationId xmlns:a16="http://schemas.microsoft.com/office/drawing/2014/main" id="{A8A0B5FD-D7A8-F6CF-E6E4-A45652055F9F}"/>
              </a:ext>
            </a:extLst>
          </p:cNvPr>
          <p:cNvSpPr>
            <a:spLocks noGrp="1"/>
          </p:cNvSpPr>
          <p:nvPr>
            <p:ph type="body" idx="1"/>
          </p:nvPr>
        </p:nvSpPr>
        <p:spPr>
          <a:xfrm>
            <a:off x="336146" y="1476522"/>
            <a:ext cx="4645152" cy="801943"/>
          </a:xfrm>
        </p:spPr>
        <p:txBody>
          <a:bodyPr>
            <a:normAutofit/>
          </a:bodyPr>
          <a:lstStyle/>
          <a:p>
            <a:r>
              <a:rPr lang="en-IN" dirty="0">
                <a:solidFill>
                  <a:srgbClr val="FF0000"/>
                </a:solidFill>
              </a:rPr>
              <a:t>1.Descriptive analysis</a:t>
            </a:r>
            <a:endParaRPr lang="en-US" dirty="0">
              <a:solidFill>
                <a:srgbClr val="FF0000"/>
              </a:solidFill>
            </a:endParaRPr>
          </a:p>
          <a:p>
            <a:endParaRPr lang="en-IN" dirty="0"/>
          </a:p>
        </p:txBody>
      </p:sp>
      <p:sp>
        <p:nvSpPr>
          <p:cNvPr id="4" name="Content Placeholder 3">
            <a:extLst>
              <a:ext uri="{FF2B5EF4-FFF2-40B4-BE49-F238E27FC236}">
                <a16:creationId xmlns:a16="http://schemas.microsoft.com/office/drawing/2014/main" id="{998E1379-7A4B-E6F3-E114-0116638FAB02}"/>
              </a:ext>
            </a:extLst>
          </p:cNvPr>
          <p:cNvSpPr>
            <a:spLocks noGrp="1"/>
          </p:cNvSpPr>
          <p:nvPr>
            <p:ph sz="half" idx="2"/>
          </p:nvPr>
        </p:nvSpPr>
        <p:spPr>
          <a:xfrm>
            <a:off x="13844" y="1901199"/>
            <a:ext cx="6082155" cy="4843729"/>
          </a:xfrm>
          <a:solidFill>
            <a:schemeClr val="accent1"/>
          </a:solidFill>
        </p:spPr>
        <p:txBody>
          <a:bodyPr>
            <a:normAutofit fontScale="77500" lnSpcReduction="20000"/>
          </a:bodyPr>
          <a:lstStyle/>
          <a:p>
            <a:pPr marL="0" indent="0">
              <a:buNone/>
            </a:pPr>
            <a:r>
              <a:rPr lang="en-US" b="1" dirty="0"/>
              <a:t>q)</a:t>
            </a:r>
            <a:r>
              <a:rPr lang="en-US" b="1" dirty="0">
                <a:latin typeface="Times New Roman" panose="02020603050405020304" pitchFamily="18" charset="0"/>
                <a:cs typeface="Times New Roman" panose="02020603050405020304" pitchFamily="18" charset="0"/>
              </a:rPr>
              <a:t>What trends can be observed in stadium attendance over seasons?</a:t>
            </a:r>
          </a:p>
          <a:p>
            <a:pPr marL="0" indent="0">
              <a:buNone/>
            </a:pPr>
            <a:r>
              <a:rPr lang="en-US" dirty="0">
                <a:latin typeface="Times New Roman" panose="02020603050405020304" pitchFamily="18" charset="0"/>
                <a:cs typeface="Times New Roman" panose="02020603050405020304" pitchFamily="18" charset="0"/>
              </a:rPr>
              <a:t>Ans</a:t>
            </a:r>
          </a:p>
          <a:p>
            <a:r>
              <a:rPr lang="en-US" b="1" dirty="0" err="1">
                <a:latin typeface="Times New Roman" panose="02020603050405020304" pitchFamily="18" charset="0"/>
                <a:cs typeface="Times New Roman" panose="02020603050405020304" pitchFamily="18" charset="0"/>
              </a:rPr>
              <a:t>Attendence</a:t>
            </a:r>
            <a:r>
              <a:rPr lang="en-US" b="1" dirty="0">
                <a:latin typeface="Times New Roman" panose="02020603050405020304" pitchFamily="18" charset="0"/>
                <a:cs typeface="Times New Roman" panose="02020603050405020304" pitchFamily="18" charset="0"/>
              </a:rPr>
              <a:t> Trend Over </a:t>
            </a:r>
            <a:r>
              <a:rPr lang="en-US" b="1" dirty="0" err="1">
                <a:latin typeface="Times New Roman" panose="02020603050405020304" pitchFamily="18" charset="0"/>
                <a:cs typeface="Times New Roman" panose="02020603050405020304" pitchFamily="18" charset="0"/>
              </a:rPr>
              <a:t>Years:</a:t>
            </a:r>
            <a:r>
              <a:rPr lang="en-US" dirty="0" err="1">
                <a:latin typeface="Times New Roman" panose="02020603050405020304" pitchFamily="18" charset="0"/>
                <a:cs typeface="Times New Roman" panose="02020603050405020304" pitchFamily="18" charset="0"/>
              </a:rPr>
              <a:t>Attendance</a:t>
            </a:r>
            <a:r>
              <a:rPr lang="en-US" dirty="0">
                <a:latin typeface="Times New Roman" panose="02020603050405020304" pitchFamily="18" charset="0"/>
                <a:cs typeface="Times New Roman" panose="02020603050405020304" pitchFamily="18" charset="0"/>
              </a:rPr>
              <a:t> increased steadily from 2015 to 2018, remained stable in 2019, and then declined in 2020.</a:t>
            </a:r>
          </a:p>
          <a:p>
            <a:r>
              <a:rPr lang="en-US" b="1" dirty="0">
                <a:latin typeface="Times New Roman" panose="02020603050405020304" pitchFamily="18" charset="0"/>
                <a:cs typeface="Times New Roman" panose="02020603050405020304" pitchFamily="18" charset="0"/>
              </a:rPr>
              <a:t>Season-Wise Cumulative </a:t>
            </a:r>
            <a:r>
              <a:rPr lang="en-US" b="1" dirty="0" err="1">
                <a:latin typeface="Times New Roman" panose="02020603050405020304" pitchFamily="18" charset="0"/>
                <a:cs typeface="Times New Roman" panose="02020603050405020304" pitchFamily="18" charset="0"/>
              </a:rPr>
              <a:t>Attendence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Borussia Dortmund recorded the highest cumulative attendance across seasons.</a:t>
            </a:r>
          </a:p>
          <a:p>
            <a:r>
              <a:rPr lang="en-US" b="1" dirty="0">
                <a:latin typeface="Times New Roman" panose="02020603050405020304" pitchFamily="18" charset="0"/>
                <a:cs typeface="Times New Roman" panose="02020603050405020304" pitchFamily="18" charset="0"/>
              </a:rPr>
              <a:t>Year Wise Club </a:t>
            </a:r>
            <a:r>
              <a:rPr lang="en-US" b="1" dirty="0" err="1">
                <a:latin typeface="Times New Roman" panose="02020603050405020304" pitchFamily="18" charset="0"/>
                <a:cs typeface="Times New Roman" panose="02020603050405020304" pitchFamily="18" charset="0"/>
              </a:rPr>
              <a:t>Attendence</a:t>
            </a:r>
            <a:r>
              <a:rPr lang="en-US" b="1" dirty="0">
                <a:latin typeface="Times New Roman" panose="02020603050405020304" pitchFamily="18" charset="0"/>
                <a:cs typeface="Times New Roman" panose="02020603050405020304" pitchFamily="18" charset="0"/>
              </a:rPr>
              <a:t> of Teams: </a:t>
            </a:r>
            <a:r>
              <a:rPr lang="en-US" dirty="0">
                <a:latin typeface="Times New Roman" panose="02020603050405020304" pitchFamily="18" charset="0"/>
                <a:cs typeface="Times New Roman" panose="02020603050405020304" pitchFamily="18" charset="0"/>
              </a:rPr>
              <a:t>Borussia Dortmund consistently leads in yearly total attendance figures.</a:t>
            </a:r>
          </a:p>
          <a:p>
            <a:r>
              <a:rPr lang="en-US" b="1" dirty="0">
                <a:latin typeface="Times New Roman" panose="02020603050405020304" pitchFamily="18" charset="0"/>
                <a:cs typeface="Times New Roman" panose="02020603050405020304" pitchFamily="18" charset="0"/>
              </a:rPr>
              <a:t>Distribution of </a:t>
            </a:r>
            <a:r>
              <a:rPr lang="en-US" b="1" dirty="0" err="1">
                <a:latin typeface="Times New Roman" panose="02020603050405020304" pitchFamily="18" charset="0"/>
                <a:cs typeface="Times New Roman" panose="02020603050405020304" pitchFamily="18" charset="0"/>
              </a:rPr>
              <a:t>Attendence:</a:t>
            </a:r>
            <a:r>
              <a:rPr lang="en-US" dirty="0" err="1">
                <a:latin typeface="Times New Roman" panose="02020603050405020304" pitchFamily="18" charset="0"/>
                <a:cs typeface="Times New Roman" panose="02020603050405020304" pitchFamily="18" charset="0"/>
              </a:rPr>
              <a:t>The</a:t>
            </a:r>
            <a:r>
              <a:rPr lang="en-US" dirty="0">
                <a:latin typeface="Times New Roman" panose="02020603050405020304" pitchFamily="18" charset="0"/>
                <a:cs typeface="Times New Roman" panose="02020603050405020304" pitchFamily="18" charset="0"/>
              </a:rPr>
              <a:t> distribution is fairly good, though not perfectly normal.</a:t>
            </a:r>
          </a:p>
          <a:p>
            <a:r>
              <a:rPr lang="en-US" b="1" dirty="0">
                <a:latin typeface="Times New Roman" panose="02020603050405020304" pitchFamily="18" charset="0"/>
                <a:cs typeface="Times New Roman" panose="02020603050405020304" pitchFamily="18" charset="0"/>
              </a:rPr>
              <a:t>'SIGNAL IDUNA PARK' </a:t>
            </a:r>
            <a:r>
              <a:rPr lang="en-US" dirty="0">
                <a:latin typeface="Times New Roman" panose="02020603050405020304" pitchFamily="18" charset="0"/>
                <a:cs typeface="Times New Roman" panose="02020603050405020304" pitchFamily="18" charset="0"/>
              </a:rPr>
              <a:t>is the stadium with most </a:t>
            </a:r>
            <a:r>
              <a:rPr lang="en-US" dirty="0" err="1">
                <a:latin typeface="Times New Roman" panose="02020603050405020304" pitchFamily="18" charset="0"/>
                <a:cs typeface="Times New Roman" panose="02020603050405020304" pitchFamily="18" charset="0"/>
              </a:rPr>
              <a:t>attendence</a:t>
            </a:r>
            <a:r>
              <a:rPr lang="en-US" dirty="0">
                <a:latin typeface="Times New Roman" panose="02020603050405020304" pitchFamily="18" charset="0"/>
                <a:cs typeface="Times New Roman" panose="02020603050405020304" pitchFamily="18" charset="0"/>
              </a:rPr>
              <a:t> overall.                                                                              </a:t>
            </a:r>
          </a:p>
          <a:p>
            <a:r>
              <a:rPr lang="en-US" b="1" dirty="0">
                <a:latin typeface="Times New Roman" panose="02020603050405020304" pitchFamily="18" charset="0"/>
                <a:cs typeface="Times New Roman" panose="02020603050405020304" pitchFamily="18" charset="0"/>
              </a:rPr>
              <a:t>'Ernst-Abbe-</a:t>
            </a:r>
            <a:r>
              <a:rPr lang="en-US" b="1" dirty="0" err="1">
                <a:latin typeface="Times New Roman" panose="02020603050405020304" pitchFamily="18" charset="0"/>
                <a:cs typeface="Times New Roman" panose="02020603050405020304" pitchFamily="18" charset="0"/>
              </a:rPr>
              <a:t>Sportfeld</a:t>
            </a:r>
            <a:r>
              <a:rPr lang="en-US" dirty="0">
                <a:latin typeface="Times New Roman" panose="02020603050405020304" pitchFamily="18" charset="0"/>
                <a:cs typeface="Times New Roman" panose="02020603050405020304" pitchFamily="18" charset="0"/>
              </a:rPr>
              <a:t>' is the stadium with least </a:t>
            </a:r>
            <a:r>
              <a:rPr lang="en-US" dirty="0" err="1">
                <a:latin typeface="Times New Roman" panose="02020603050405020304" pitchFamily="18" charset="0"/>
                <a:cs typeface="Times New Roman" panose="02020603050405020304" pitchFamily="18" charset="0"/>
              </a:rPr>
              <a:t>attendence</a:t>
            </a:r>
            <a:r>
              <a:rPr lang="en-US" dirty="0">
                <a:latin typeface="Times New Roman" panose="02020603050405020304" pitchFamily="18" charset="0"/>
                <a:cs typeface="Times New Roman" panose="02020603050405020304" pitchFamily="18" charset="0"/>
              </a:rPr>
              <a:t> overall</a:t>
            </a:r>
            <a:r>
              <a:rPr lang="en-US" dirty="0"/>
              <a:t>.</a:t>
            </a:r>
          </a:p>
          <a:p>
            <a:endParaRPr lang="en-IN" dirty="0"/>
          </a:p>
        </p:txBody>
      </p:sp>
      <p:pic>
        <p:nvPicPr>
          <p:cNvPr id="8" name="Content Placeholder 7">
            <a:extLst>
              <a:ext uri="{FF2B5EF4-FFF2-40B4-BE49-F238E27FC236}">
                <a16:creationId xmlns:a16="http://schemas.microsoft.com/office/drawing/2014/main" id="{E5034895-CB66-8B5E-B0FA-808C539C2211}"/>
              </a:ext>
            </a:extLst>
          </p:cNvPr>
          <p:cNvPicPr>
            <a:picLocks noGrp="1" noChangeAspect="1"/>
          </p:cNvPicPr>
          <p:nvPr>
            <p:ph sz="quarter" idx="4"/>
          </p:nvPr>
        </p:nvPicPr>
        <p:blipFill>
          <a:blip r:embed="rId3"/>
          <a:stretch>
            <a:fillRect/>
          </a:stretch>
        </p:blipFill>
        <p:spPr>
          <a:xfrm>
            <a:off x="6096000" y="1860481"/>
            <a:ext cx="6007510" cy="4997519"/>
          </a:xfrm>
        </p:spPr>
      </p:pic>
    </p:spTree>
    <p:extLst>
      <p:ext uri="{BB962C8B-B14F-4D97-AF65-F5344CB8AC3E}">
        <p14:creationId xmlns:p14="http://schemas.microsoft.com/office/powerpoint/2010/main" val="69706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5E478-91C6-0BEE-B540-05E6EBFBC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00CC5-CFC7-DEE3-E161-E8443962BDDF}"/>
              </a:ext>
            </a:extLst>
          </p:cNvPr>
          <p:cNvSpPr>
            <a:spLocks noGrp="1"/>
          </p:cNvSpPr>
          <p:nvPr>
            <p:ph type="title"/>
          </p:nvPr>
        </p:nvSpPr>
        <p:spPr>
          <a:xfrm>
            <a:off x="227991" y="377931"/>
            <a:ext cx="10758035" cy="865062"/>
          </a:xfrm>
        </p:spPr>
        <p:txBody>
          <a:bodyPr>
            <a:normAutofit fontScale="90000"/>
          </a:bodyPr>
          <a:lstStyle/>
          <a:p>
            <a:r>
              <a:rPr lang="en-IN" dirty="0">
                <a:effectLst/>
              </a:rPr>
              <a:t>Core Objective 4:</a:t>
            </a:r>
            <a:r>
              <a:rPr lang="en-IN" b="0" i="0" dirty="0">
                <a:solidFill>
                  <a:srgbClr val="FFFFFF"/>
                </a:solidFill>
                <a:effectLst/>
                <a:latin typeface="system-ui"/>
              </a:rPr>
              <a:t> </a:t>
            </a:r>
            <a:r>
              <a:rPr lang="en-IN" b="0" i="0" dirty="0">
                <a:effectLst/>
                <a:latin typeface="+mn-lt"/>
              </a:rPr>
              <a:t>Attendance and Stadium Analysis                                                      </a:t>
            </a:r>
            <a:r>
              <a:rPr lang="en-US" dirty="0" err="1"/>
              <a:t>ContNUE</a:t>
            </a:r>
            <a:r>
              <a:rPr lang="en-US" dirty="0"/>
              <a:t>……</a:t>
            </a:r>
            <a:endParaRPr lang="en-IN" dirty="0"/>
          </a:p>
        </p:txBody>
      </p:sp>
      <p:sp>
        <p:nvSpPr>
          <p:cNvPr id="3" name="Text Placeholder 2">
            <a:extLst>
              <a:ext uri="{FF2B5EF4-FFF2-40B4-BE49-F238E27FC236}">
                <a16:creationId xmlns:a16="http://schemas.microsoft.com/office/drawing/2014/main" id="{B373EF61-FBD5-2B4D-59D0-4A466D8FCBB3}"/>
              </a:ext>
            </a:extLst>
          </p:cNvPr>
          <p:cNvSpPr>
            <a:spLocks noGrp="1"/>
          </p:cNvSpPr>
          <p:nvPr>
            <p:ph type="body" idx="1"/>
          </p:nvPr>
        </p:nvSpPr>
        <p:spPr>
          <a:xfrm>
            <a:off x="227991" y="1613947"/>
            <a:ext cx="5551648" cy="476516"/>
          </a:xfrm>
        </p:spPr>
        <p:txBody>
          <a:bodyPr>
            <a:normAutofit/>
          </a:bodyPr>
          <a:lstStyle/>
          <a:p>
            <a:r>
              <a:rPr lang="en-IN" dirty="0"/>
              <a:t>2)</a:t>
            </a:r>
            <a:r>
              <a:rPr lang="en-IN" b="0" i="0" dirty="0">
                <a:solidFill>
                  <a:srgbClr val="FFFFFF"/>
                </a:solidFill>
                <a:effectLst/>
                <a:latin typeface="system-ui"/>
              </a:rPr>
              <a:t> </a:t>
            </a:r>
            <a:r>
              <a:rPr lang="en-IN" b="0" i="0" dirty="0">
                <a:solidFill>
                  <a:srgbClr val="C00000"/>
                </a:solidFill>
                <a:effectLst/>
                <a:latin typeface="system-ui"/>
              </a:rPr>
              <a:t>KNN</a:t>
            </a:r>
          </a:p>
          <a:p>
            <a:endParaRPr lang="en-IN" dirty="0"/>
          </a:p>
        </p:txBody>
      </p:sp>
      <p:sp>
        <p:nvSpPr>
          <p:cNvPr id="4" name="Content Placeholder 3">
            <a:extLst>
              <a:ext uri="{FF2B5EF4-FFF2-40B4-BE49-F238E27FC236}">
                <a16:creationId xmlns:a16="http://schemas.microsoft.com/office/drawing/2014/main" id="{ABB670FC-AC91-6AC1-3E50-FE6DD086B8A2}"/>
              </a:ext>
            </a:extLst>
          </p:cNvPr>
          <p:cNvSpPr>
            <a:spLocks noGrp="1"/>
          </p:cNvSpPr>
          <p:nvPr>
            <p:ph sz="half" idx="2"/>
          </p:nvPr>
        </p:nvSpPr>
        <p:spPr>
          <a:xfrm>
            <a:off x="227991" y="1950042"/>
            <a:ext cx="4265351" cy="2071351"/>
          </a:xfrm>
          <a:solidFill>
            <a:schemeClr val="accent1"/>
          </a:solidFill>
        </p:spPr>
        <p:txBody>
          <a:bodyPr>
            <a:normAutofit fontScale="70000" lnSpcReduction="20000"/>
          </a:bodyPr>
          <a:lstStyle/>
          <a:p>
            <a:r>
              <a:rPr lang="en-IN" b="1" dirty="0">
                <a:latin typeface="Times New Roman" panose="02020603050405020304" pitchFamily="18" charset="0"/>
                <a:cs typeface="Times New Roman" panose="02020603050405020304" pitchFamily="18" charset="0"/>
              </a:rPr>
              <a:t>Q)</a:t>
            </a:r>
            <a:r>
              <a:rPr lang="en-US" b="1" i="0" dirty="0">
                <a:solidFill>
                  <a:srgbClr val="FFFFFF"/>
                </a:solidFill>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Can KNN classification predict attendance category (e.g., High/Medium/Low) based on features like teams playing, stadium, and goals?</a:t>
            </a:r>
          </a:p>
          <a:p>
            <a:r>
              <a:rPr lang="en-IN" b="1" dirty="0">
                <a:latin typeface="Times New Roman" panose="02020603050405020304" pitchFamily="18" charset="0"/>
                <a:cs typeface="Times New Roman" panose="02020603050405020304" pitchFamily="18" charset="0"/>
              </a:rPr>
              <a:t>Error Rate Vs K Value:</a:t>
            </a:r>
          </a:p>
          <a:p>
            <a:r>
              <a:rPr lang="en-US" dirty="0">
                <a:latin typeface="Times New Roman" panose="02020603050405020304" pitchFamily="18" charset="0"/>
                <a:cs typeface="Times New Roman" panose="02020603050405020304" pitchFamily="18" charset="0"/>
              </a:rPr>
              <a:t>since the error rate increases as the increasing k we chose 3 for better rep .</a:t>
            </a:r>
            <a:endParaRPr lang="en-IN"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219317C0-9FA7-CB51-7A91-171A20F070A0}"/>
              </a:ext>
            </a:extLst>
          </p:cNvPr>
          <p:cNvSpPr>
            <a:spLocks noGrp="1"/>
          </p:cNvSpPr>
          <p:nvPr>
            <p:ph sz="quarter" idx="4"/>
          </p:nvPr>
        </p:nvSpPr>
        <p:spPr>
          <a:xfrm>
            <a:off x="5041978" y="1913592"/>
            <a:ext cx="6379406" cy="2071351"/>
          </a:xfrm>
          <a:solidFill>
            <a:schemeClr val="accent1"/>
          </a:solidFill>
        </p:spPr>
        <p:txBody>
          <a:bodyPr>
            <a:normAutofit fontScale="70000" lnSpcReduction="20000"/>
          </a:bodyPr>
          <a:lstStyle/>
          <a:p>
            <a:r>
              <a:rPr lang="en-IN" b="1" dirty="0">
                <a:latin typeface="Times New Roman" panose="02020603050405020304" pitchFamily="18" charset="0"/>
                <a:cs typeface="Times New Roman" panose="02020603050405020304" pitchFamily="18" charset="0"/>
              </a:rPr>
              <a:t>Evaluation metrics:</a:t>
            </a:r>
          </a:p>
          <a:p>
            <a:r>
              <a:rPr lang="en-US" dirty="0">
                <a:latin typeface="Times New Roman" panose="02020603050405020304" pitchFamily="18" charset="0"/>
                <a:cs typeface="Times New Roman" panose="02020603050405020304" pitchFamily="18" charset="0"/>
              </a:rPr>
              <a:t>accuracy 0.99</a:t>
            </a:r>
          </a:p>
          <a:p>
            <a:r>
              <a:rPr lang="en-US" dirty="0">
                <a:latin typeface="Times New Roman" panose="02020603050405020304" pitchFamily="18" charset="0"/>
                <a:cs typeface="Times New Roman" panose="02020603050405020304" pitchFamily="18" charset="0"/>
              </a:rPr>
              <a:t>recall 0.99</a:t>
            </a:r>
          </a:p>
          <a:p>
            <a:r>
              <a:rPr lang="en-US" dirty="0">
                <a:latin typeface="Times New Roman" panose="02020603050405020304" pitchFamily="18" charset="0"/>
                <a:cs typeface="Times New Roman" panose="02020603050405020304" pitchFamily="18" charset="0"/>
              </a:rPr>
              <a:t>f1-score 0.99</a:t>
            </a:r>
          </a:p>
          <a:p>
            <a:r>
              <a:rPr lang="en-US" dirty="0">
                <a:latin typeface="Times New Roman" panose="02020603050405020304" pitchFamily="18" charset="0"/>
                <a:cs typeface="Times New Roman" panose="02020603050405020304" pitchFamily="18" charset="0"/>
              </a:rPr>
              <a:t>Precision score 0.99</a:t>
            </a:r>
          </a:p>
          <a:p>
            <a:r>
              <a:rPr lang="en-US" dirty="0">
                <a:latin typeface="Times New Roman" panose="02020603050405020304" pitchFamily="18" charset="0"/>
                <a:cs typeface="Times New Roman" panose="02020603050405020304" pitchFamily="18" charset="0"/>
              </a:rPr>
              <a:t>it gives good results on metrics suggesting good model.</a:t>
            </a:r>
          </a:p>
          <a:p>
            <a:endParaRPr lang="en-IN" dirty="0"/>
          </a:p>
        </p:txBody>
      </p:sp>
      <p:pic>
        <p:nvPicPr>
          <p:cNvPr id="8" name="Picture 7">
            <a:extLst>
              <a:ext uri="{FF2B5EF4-FFF2-40B4-BE49-F238E27FC236}">
                <a16:creationId xmlns:a16="http://schemas.microsoft.com/office/drawing/2014/main" id="{6A46AD82-E4E6-EFA1-4459-913118C96176}"/>
              </a:ext>
            </a:extLst>
          </p:cNvPr>
          <p:cNvPicPr>
            <a:picLocks noChangeAspect="1"/>
          </p:cNvPicPr>
          <p:nvPr/>
        </p:nvPicPr>
        <p:blipFill>
          <a:blip r:embed="rId2"/>
          <a:stretch>
            <a:fillRect/>
          </a:stretch>
        </p:blipFill>
        <p:spPr>
          <a:xfrm>
            <a:off x="0" y="3746090"/>
            <a:ext cx="4884662" cy="3111910"/>
          </a:xfrm>
          <a:prstGeom prst="rect">
            <a:avLst/>
          </a:prstGeom>
        </p:spPr>
      </p:pic>
      <p:sp>
        <p:nvSpPr>
          <p:cNvPr id="10" name="TextBox 9">
            <a:extLst>
              <a:ext uri="{FF2B5EF4-FFF2-40B4-BE49-F238E27FC236}">
                <a16:creationId xmlns:a16="http://schemas.microsoft.com/office/drawing/2014/main" id="{DCC55891-F826-22F7-55BF-5C3A0B9B639F}"/>
              </a:ext>
            </a:extLst>
          </p:cNvPr>
          <p:cNvSpPr txBox="1"/>
          <p:nvPr/>
        </p:nvSpPr>
        <p:spPr>
          <a:xfrm>
            <a:off x="5041978" y="3970642"/>
            <a:ext cx="6379406" cy="646331"/>
          </a:xfrm>
          <a:prstGeom prst="rect">
            <a:avLst/>
          </a:prstGeom>
          <a:solidFill>
            <a:schemeClr val="accent1"/>
          </a:solidFill>
        </p:spPr>
        <p:txBody>
          <a:bodyPr wrap="square">
            <a:spAutoFit/>
          </a:bodyPr>
          <a:lstStyle/>
          <a:p>
            <a:r>
              <a:rPr lang="en-IN" b="1" dirty="0">
                <a:latin typeface="Times New Roman" panose="02020603050405020304" pitchFamily="18" charset="0"/>
                <a:cs typeface="Times New Roman" panose="02020603050405020304" pitchFamily="18" charset="0"/>
              </a:rPr>
              <a:t>Confusion Matrix: </a:t>
            </a:r>
            <a:r>
              <a:rPr lang="en-IN" dirty="0">
                <a:latin typeface="Times New Roman" panose="02020603050405020304" pitchFamily="18" charset="0"/>
                <a:cs typeface="Times New Roman" panose="02020603050405020304" pitchFamily="18" charset="0"/>
              </a:rPr>
              <a:t>only 2 incorrect predictions is shown in the confusion matrix suggesting good model prediction.</a:t>
            </a:r>
          </a:p>
        </p:txBody>
      </p:sp>
      <p:pic>
        <p:nvPicPr>
          <p:cNvPr id="12" name="Picture 11">
            <a:extLst>
              <a:ext uri="{FF2B5EF4-FFF2-40B4-BE49-F238E27FC236}">
                <a16:creationId xmlns:a16="http://schemas.microsoft.com/office/drawing/2014/main" id="{F057E45A-5861-E2FE-BB4E-DE61BB2C3D88}"/>
              </a:ext>
            </a:extLst>
          </p:cNvPr>
          <p:cNvPicPr>
            <a:picLocks noChangeAspect="1"/>
          </p:cNvPicPr>
          <p:nvPr/>
        </p:nvPicPr>
        <p:blipFill>
          <a:blip r:embed="rId3"/>
          <a:stretch>
            <a:fillRect/>
          </a:stretch>
        </p:blipFill>
        <p:spPr>
          <a:xfrm>
            <a:off x="5154804" y="4655542"/>
            <a:ext cx="6981717" cy="2202458"/>
          </a:xfrm>
          <a:prstGeom prst="rect">
            <a:avLst/>
          </a:prstGeom>
        </p:spPr>
      </p:pic>
    </p:spTree>
    <p:extLst>
      <p:ext uri="{BB962C8B-B14F-4D97-AF65-F5344CB8AC3E}">
        <p14:creationId xmlns:p14="http://schemas.microsoft.com/office/powerpoint/2010/main" val="155649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a:extLst>
            <a:ext uri="{FF2B5EF4-FFF2-40B4-BE49-F238E27FC236}">
              <a16:creationId xmlns:a16="http://schemas.microsoft.com/office/drawing/2014/main" id="{B90D5BD4-D9D2-7550-F999-ACA4F1F53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13269-0D97-4DFD-47D5-DE05A0EE1329}"/>
              </a:ext>
            </a:extLst>
          </p:cNvPr>
          <p:cNvSpPr>
            <a:spLocks noGrp="1"/>
          </p:cNvSpPr>
          <p:nvPr>
            <p:ph type="title"/>
          </p:nvPr>
        </p:nvSpPr>
        <p:spPr/>
        <p:txBody>
          <a:bodyPr/>
          <a:lstStyle/>
          <a:p>
            <a:r>
              <a:rPr lang="en-IN" dirty="0">
                <a:solidFill>
                  <a:srgbClr val="FFC000"/>
                </a:solidFill>
                <a:effectLst/>
              </a:rPr>
              <a:t>Core Objective 5:</a:t>
            </a:r>
            <a:r>
              <a:rPr lang="en-IN" b="0" i="0" dirty="0">
                <a:solidFill>
                  <a:srgbClr val="FFC000"/>
                </a:solidFill>
                <a:effectLst/>
                <a:latin typeface="system-ui"/>
              </a:rPr>
              <a:t> Referee Analysis</a:t>
            </a:r>
            <a:br>
              <a:rPr lang="en-IN" b="0" i="0" dirty="0">
                <a:solidFill>
                  <a:srgbClr val="FFC000"/>
                </a:solidFill>
                <a:effectLst/>
                <a:latin typeface="system-ui"/>
              </a:rPr>
            </a:br>
            <a:endParaRPr lang="en-IN" dirty="0">
              <a:solidFill>
                <a:srgbClr val="FFC000"/>
              </a:solidFill>
            </a:endParaRPr>
          </a:p>
        </p:txBody>
      </p:sp>
      <p:sp>
        <p:nvSpPr>
          <p:cNvPr id="3" name="Text Placeholder 2">
            <a:extLst>
              <a:ext uri="{FF2B5EF4-FFF2-40B4-BE49-F238E27FC236}">
                <a16:creationId xmlns:a16="http://schemas.microsoft.com/office/drawing/2014/main" id="{53CC1892-95D5-E88F-7203-1F2C4F098A21}"/>
              </a:ext>
            </a:extLst>
          </p:cNvPr>
          <p:cNvSpPr>
            <a:spLocks noGrp="1"/>
          </p:cNvSpPr>
          <p:nvPr>
            <p:ph type="body" idx="1"/>
          </p:nvPr>
        </p:nvSpPr>
        <p:spPr>
          <a:xfrm>
            <a:off x="1" y="2019549"/>
            <a:ext cx="3641558"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sp>
        <p:nvSpPr>
          <p:cNvPr id="4" name="Content Placeholder 3">
            <a:extLst>
              <a:ext uri="{FF2B5EF4-FFF2-40B4-BE49-F238E27FC236}">
                <a16:creationId xmlns:a16="http://schemas.microsoft.com/office/drawing/2014/main" id="{7CF2CD06-6428-AA35-E97D-74AEDCB67F52}"/>
              </a:ext>
            </a:extLst>
          </p:cNvPr>
          <p:cNvSpPr>
            <a:spLocks noGrp="1"/>
          </p:cNvSpPr>
          <p:nvPr>
            <p:ph sz="half" idx="2"/>
          </p:nvPr>
        </p:nvSpPr>
        <p:spPr>
          <a:xfrm>
            <a:off x="147781" y="2342147"/>
            <a:ext cx="3077200" cy="3711690"/>
          </a:xfrm>
          <a:solidFill>
            <a:schemeClr val="accent1"/>
          </a:solidFill>
        </p:spPr>
        <p:txBody>
          <a:bodyPr>
            <a:noAutofit/>
          </a:bodyPr>
          <a:lstStyle/>
          <a:p>
            <a:pPr marL="0" indent="0">
              <a:buNone/>
            </a:pPr>
            <a:r>
              <a:rPr lang="en-US" sz="1400" b="0" i="0" dirty="0">
                <a:effectLst/>
                <a:latin typeface="Times New Roman" panose="02020603050405020304" pitchFamily="18" charset="0"/>
                <a:cs typeface="Times New Roman" panose="02020603050405020304" pitchFamily="18" charset="0"/>
              </a:rPr>
              <a:t>5.1 Which referees tend to issue the most yellow/red cards</a:t>
            </a:r>
          </a:p>
          <a:p>
            <a:pPr marL="0" indent="0">
              <a:buNone/>
            </a:pPr>
            <a:r>
              <a:rPr lang="en-IN" sz="1400" dirty="0">
                <a:latin typeface="Times New Roman" panose="02020603050405020304" pitchFamily="18" charset="0"/>
                <a:cs typeface="Times New Roman" panose="02020603050405020304" pitchFamily="18" charset="0"/>
              </a:rPr>
              <a:t>Ans:</a:t>
            </a:r>
          </a:p>
          <a:p>
            <a:r>
              <a:rPr lang="en-US" sz="1400" b="1" dirty="0">
                <a:latin typeface="Times New Roman" panose="02020603050405020304" pitchFamily="18" charset="0"/>
                <a:cs typeface="Times New Roman" panose="02020603050405020304" pitchFamily="18" charset="0"/>
              </a:rPr>
              <a:t>Top Referee:</a:t>
            </a:r>
            <a:r>
              <a:rPr lang="en-US" sz="1400" dirty="0">
                <a:latin typeface="Times New Roman" panose="02020603050405020304" pitchFamily="18" charset="0"/>
                <a:cs typeface="Times New Roman" panose="02020603050405020304" pitchFamily="18" charset="0"/>
              </a:rPr>
              <a:t> Tobias Stieler issued the most cards, making up ~25.5% of all.</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Yellow Cards:</a:t>
            </a:r>
            <a:r>
              <a:rPr lang="en-US" sz="1400" dirty="0">
                <a:latin typeface="Times New Roman" panose="02020603050405020304" pitchFamily="18" charset="0"/>
                <a:cs typeface="Times New Roman" panose="02020603050405020304" pitchFamily="18" charset="0"/>
              </a:rPr>
              <a:t> No red cards were given; only five referees issued 30+ yellow cards.</a:t>
            </a: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Overall Trend:</a:t>
            </a:r>
            <a:r>
              <a:rPr lang="en-US" sz="1400" dirty="0">
                <a:latin typeface="Times New Roman" panose="02020603050405020304" pitchFamily="18" charset="0"/>
                <a:cs typeface="Times New Roman" panose="02020603050405020304" pitchFamily="18" charset="0"/>
              </a:rPr>
              <a:t> Yellow cards are rarely issued, with most referees giving few or none.</a:t>
            </a:r>
            <a:endParaRPr lang="en-IN" sz="14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D98AD42-94D2-E5A7-E7CA-0DF7A18B623E}"/>
              </a:ext>
            </a:extLst>
          </p:cNvPr>
          <p:cNvSpPr>
            <a:spLocks noGrp="1"/>
          </p:cNvSpPr>
          <p:nvPr>
            <p:ph type="body" sz="quarter" idx="3"/>
          </p:nvPr>
        </p:nvSpPr>
        <p:spPr/>
        <p:txBody>
          <a:bodyPr>
            <a:normAutofit/>
          </a:bodyPr>
          <a:lstStyle/>
          <a:p>
            <a:endParaRPr lang="en-IN" dirty="0"/>
          </a:p>
        </p:txBody>
      </p:sp>
      <p:sp>
        <p:nvSpPr>
          <p:cNvPr id="6" name="Content Placeholder 5">
            <a:extLst>
              <a:ext uri="{FF2B5EF4-FFF2-40B4-BE49-F238E27FC236}">
                <a16:creationId xmlns:a16="http://schemas.microsoft.com/office/drawing/2014/main" id="{16BDE4AE-77F7-75F2-B492-2C745F6C9353}"/>
              </a:ext>
            </a:extLst>
          </p:cNvPr>
          <p:cNvSpPr>
            <a:spLocks noGrp="1"/>
          </p:cNvSpPr>
          <p:nvPr>
            <p:ph sz="quarter" idx="4"/>
          </p:nvPr>
        </p:nvSpPr>
        <p:spPr>
          <a:xfrm>
            <a:off x="3463458" y="2342147"/>
            <a:ext cx="3005047" cy="3711690"/>
          </a:xfrm>
          <a:solidFill>
            <a:schemeClr val="accent1"/>
          </a:solidFill>
        </p:spPr>
        <p:txBody>
          <a:bodyPr>
            <a:noAutofit/>
          </a:bodyPr>
          <a:lstStyle/>
          <a:p>
            <a:pPr marL="0" indent="0">
              <a:buNone/>
            </a:pPr>
            <a:r>
              <a:rPr lang="en-US" sz="1200" b="0" i="0" dirty="0">
                <a:effectLst/>
                <a:latin typeface="Times New Roman" panose="02020603050405020304" pitchFamily="18" charset="0"/>
                <a:cs typeface="Times New Roman" panose="02020603050405020304" pitchFamily="18" charset="0"/>
              </a:rPr>
              <a:t>5.2  how consistent are referees is their decision-making across seasons?</a:t>
            </a:r>
          </a:p>
          <a:p>
            <a:pPr marL="0" indent="0">
              <a:buNone/>
            </a:pPr>
            <a:r>
              <a:rPr lang="en-US" sz="1200" b="0" i="0" dirty="0">
                <a:effectLst/>
                <a:latin typeface="Times New Roman" panose="02020603050405020304" pitchFamily="18" charset="0"/>
                <a:cs typeface="Times New Roman" panose="02020603050405020304" pitchFamily="18" charset="0"/>
              </a:rPr>
              <a:t>Ans:</a:t>
            </a:r>
          </a:p>
          <a:p>
            <a:pPr>
              <a:buNone/>
            </a:pPr>
            <a:r>
              <a:rPr lang="en-US" sz="1200" b="1" dirty="0">
                <a:latin typeface="Times New Roman" panose="02020603050405020304" pitchFamily="18" charset="0"/>
                <a:cs typeface="Times New Roman" panose="02020603050405020304" pitchFamily="18" charset="0"/>
              </a:rPr>
              <a:t>Referee Decisions Over Years:</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Card issuance was low from 2012–2014 and absent from 2014–2017 among top referees. It increased notably from 2017–2020, indicating stricter discipline.</a:t>
            </a:r>
          </a:p>
          <a:p>
            <a:pPr>
              <a:buNone/>
            </a:pPr>
            <a:r>
              <a:rPr lang="en-US" sz="1200" b="1" dirty="0">
                <a:latin typeface="Times New Roman" panose="02020603050405020304" pitchFamily="18" charset="0"/>
                <a:cs typeface="Times New Roman" panose="02020603050405020304" pitchFamily="18" charset="0"/>
              </a:rPr>
              <a:t>Referee Decisions by Month:</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No cards were given in October; March had very few (only 2), likely due to fewer matches.</a:t>
            </a:r>
          </a:p>
          <a:p>
            <a:r>
              <a:rPr lang="en-US" sz="1200" b="1" dirty="0">
                <a:latin typeface="Times New Roman" panose="02020603050405020304" pitchFamily="18" charset="0"/>
                <a:cs typeface="Times New Roman" panose="02020603050405020304" pitchFamily="18" charset="0"/>
              </a:rPr>
              <a:t>Most Active Referee:</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Felix Zwayer had the most </a:t>
            </a:r>
            <a:r>
              <a:rPr lang="en-US" sz="1200" dirty="0"/>
              <a:t>appearances.</a:t>
            </a:r>
          </a:p>
        </p:txBody>
      </p:sp>
      <p:pic>
        <p:nvPicPr>
          <p:cNvPr id="8" name="Picture 7">
            <a:extLst>
              <a:ext uri="{FF2B5EF4-FFF2-40B4-BE49-F238E27FC236}">
                <a16:creationId xmlns:a16="http://schemas.microsoft.com/office/drawing/2014/main" id="{E2D4F676-E45C-41DC-8B96-DF110904BCB4}"/>
              </a:ext>
            </a:extLst>
          </p:cNvPr>
          <p:cNvPicPr>
            <a:picLocks noChangeAspect="1"/>
          </p:cNvPicPr>
          <p:nvPr/>
        </p:nvPicPr>
        <p:blipFill>
          <a:blip r:embed="rId2"/>
          <a:stretch>
            <a:fillRect/>
          </a:stretch>
        </p:blipFill>
        <p:spPr>
          <a:xfrm>
            <a:off x="6559672" y="1860482"/>
            <a:ext cx="5270264" cy="4838450"/>
          </a:xfrm>
          <a:prstGeom prst="rect">
            <a:avLst/>
          </a:prstGeom>
        </p:spPr>
      </p:pic>
    </p:spTree>
    <p:extLst>
      <p:ext uri="{BB962C8B-B14F-4D97-AF65-F5344CB8AC3E}">
        <p14:creationId xmlns:p14="http://schemas.microsoft.com/office/powerpoint/2010/main" val="75648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CC99D70-E9C0-E053-1F95-2808A093C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4F1D41-E880-658D-6479-216987EEF986}"/>
              </a:ext>
            </a:extLst>
          </p:cNvPr>
          <p:cNvSpPr>
            <a:spLocks noGrp="1"/>
          </p:cNvSpPr>
          <p:nvPr>
            <p:ph type="title"/>
          </p:nvPr>
        </p:nvSpPr>
        <p:spPr/>
        <p:txBody>
          <a:bodyPr/>
          <a:lstStyle/>
          <a:p>
            <a:r>
              <a:rPr lang="en-IN" dirty="0">
                <a:effectLst/>
              </a:rPr>
              <a:t>Core Objective 6:</a:t>
            </a:r>
            <a:r>
              <a:rPr lang="en-IN" b="0" i="0" dirty="0">
                <a:solidFill>
                  <a:srgbClr val="FFFFFF"/>
                </a:solidFill>
                <a:effectLst/>
                <a:latin typeface="system-ui"/>
              </a:rPr>
              <a:t> </a:t>
            </a:r>
            <a:r>
              <a:rPr lang="en-IN" b="0" i="0" dirty="0">
                <a:effectLst/>
                <a:latin typeface="system-ui"/>
              </a:rPr>
              <a:t>Substitution Patterns</a:t>
            </a:r>
            <a:br>
              <a:rPr lang="en-IN" b="0" i="0" dirty="0">
                <a:solidFill>
                  <a:srgbClr val="FFFFFF"/>
                </a:solidFill>
                <a:effectLst/>
                <a:latin typeface="system-ui"/>
              </a:rPr>
            </a:br>
            <a:endParaRPr lang="en-IN" dirty="0"/>
          </a:p>
        </p:txBody>
      </p:sp>
      <p:sp>
        <p:nvSpPr>
          <p:cNvPr id="3" name="Text Placeholder 2">
            <a:extLst>
              <a:ext uri="{FF2B5EF4-FFF2-40B4-BE49-F238E27FC236}">
                <a16:creationId xmlns:a16="http://schemas.microsoft.com/office/drawing/2014/main" id="{1C8D1EC5-8036-8FE8-4E35-01C1AC96571A}"/>
              </a:ext>
            </a:extLst>
          </p:cNvPr>
          <p:cNvSpPr>
            <a:spLocks noGrp="1"/>
          </p:cNvSpPr>
          <p:nvPr>
            <p:ph type="body" idx="1"/>
          </p:nvPr>
        </p:nvSpPr>
        <p:spPr>
          <a:xfrm>
            <a:off x="260075" y="1973797"/>
            <a:ext cx="4645152"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sp>
        <p:nvSpPr>
          <p:cNvPr id="4" name="Content Placeholder 3">
            <a:extLst>
              <a:ext uri="{FF2B5EF4-FFF2-40B4-BE49-F238E27FC236}">
                <a16:creationId xmlns:a16="http://schemas.microsoft.com/office/drawing/2014/main" id="{93E2882A-34AC-A175-7285-3609673A51DF}"/>
              </a:ext>
            </a:extLst>
          </p:cNvPr>
          <p:cNvSpPr>
            <a:spLocks noGrp="1"/>
          </p:cNvSpPr>
          <p:nvPr>
            <p:ph sz="half" idx="2"/>
          </p:nvPr>
        </p:nvSpPr>
        <p:spPr>
          <a:xfrm>
            <a:off x="53356" y="2397476"/>
            <a:ext cx="3309276" cy="3521543"/>
          </a:xfrm>
          <a:solidFill>
            <a:schemeClr val="accent1"/>
          </a:solidFill>
        </p:spPr>
        <p:txBody>
          <a:bodyPr>
            <a:normAutofit fontScale="32500" lnSpcReduction="20000"/>
          </a:bodyPr>
          <a:lstStyle/>
          <a:p>
            <a:pPr marL="0" indent="0">
              <a:buNone/>
            </a:pPr>
            <a:r>
              <a:rPr lang="en-IN" sz="3500" b="1" dirty="0">
                <a:latin typeface="Times New Roman" panose="02020603050405020304" pitchFamily="18" charset="0"/>
                <a:cs typeface="Times New Roman" panose="02020603050405020304" pitchFamily="18" charset="0"/>
              </a:rPr>
              <a:t>Q)</a:t>
            </a:r>
            <a:r>
              <a:rPr lang="en-US" sz="3500" b="1" dirty="0">
                <a:latin typeface="Times New Roman" panose="02020603050405020304" pitchFamily="18" charset="0"/>
                <a:cs typeface="Times New Roman" panose="02020603050405020304" pitchFamily="18" charset="0"/>
              </a:rPr>
              <a:t> Which game had the highest number of substitutions, at what minute do substitutions most commonly occur, and how do substitution patterns vary across different teams?</a:t>
            </a:r>
          </a:p>
          <a:p>
            <a:pPr marL="0" indent="0">
              <a:buNone/>
            </a:pPr>
            <a:r>
              <a:rPr lang="en-IN" sz="3000" b="1" dirty="0">
                <a:latin typeface="Times New Roman" panose="02020603050405020304" pitchFamily="18" charset="0"/>
                <a:cs typeface="Times New Roman" panose="02020603050405020304" pitchFamily="18" charset="0"/>
              </a:rPr>
              <a:t>Ans :</a:t>
            </a:r>
          </a:p>
          <a:p>
            <a:pPr>
              <a:buNone/>
            </a:pPr>
            <a:r>
              <a:rPr lang="en-US" sz="3000" b="1" dirty="0"/>
              <a:t>Highest Substitutions:</a:t>
            </a:r>
            <a:br>
              <a:rPr lang="en-US" sz="3000" dirty="0"/>
            </a:br>
            <a:r>
              <a:rPr lang="en-US" sz="3000" dirty="0">
                <a:latin typeface="Times New Roman" panose="02020603050405020304" pitchFamily="18" charset="0"/>
                <a:cs typeface="Times New Roman" panose="02020603050405020304" pitchFamily="18" charset="0"/>
              </a:rPr>
              <a:t>Game ID 4103556 had the most substitutions (74).</a:t>
            </a:r>
          </a:p>
          <a:p>
            <a:pPr>
              <a:buNone/>
            </a:pPr>
            <a:r>
              <a:rPr lang="en-US" sz="3000" b="1" dirty="0">
                <a:latin typeface="Times New Roman" panose="02020603050405020304" pitchFamily="18" charset="0"/>
                <a:cs typeface="Times New Roman" panose="02020603050405020304" pitchFamily="18" charset="0"/>
              </a:rPr>
              <a:t>Substitution Timing:</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Most substitutions occur after halftime, especially between the 70th–80th minutes.</a:t>
            </a:r>
          </a:p>
          <a:p>
            <a:pPr>
              <a:buNone/>
            </a:pPr>
            <a:r>
              <a:rPr lang="en-US" sz="3000" b="1" dirty="0">
                <a:latin typeface="Times New Roman" panose="02020603050405020304" pitchFamily="18" charset="0"/>
                <a:cs typeface="Times New Roman" panose="02020603050405020304" pitchFamily="18" charset="0"/>
              </a:rPr>
              <a:t>Top Team:</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Borussia Dortmund leads with 244 total substitutions.</a:t>
            </a:r>
          </a:p>
          <a:p>
            <a:r>
              <a:rPr lang="en-US" sz="3000" b="1" dirty="0">
                <a:latin typeface="Times New Roman" panose="02020603050405020304" pitchFamily="18" charset="0"/>
                <a:cs typeface="Times New Roman" panose="02020603050405020304" pitchFamily="18" charset="0"/>
              </a:rPr>
              <a:t>Yearly Trend:</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From 2017 to 2020, substitutions increased among the top 5 teams, peaking in 2018.</a:t>
            </a:r>
          </a:p>
        </p:txBody>
      </p:sp>
      <p:sp>
        <p:nvSpPr>
          <p:cNvPr id="6" name="Content Placeholder 5">
            <a:extLst>
              <a:ext uri="{FF2B5EF4-FFF2-40B4-BE49-F238E27FC236}">
                <a16:creationId xmlns:a16="http://schemas.microsoft.com/office/drawing/2014/main" id="{196CD8C7-4B05-4B48-A604-3A00CA20E6DD}"/>
              </a:ext>
            </a:extLst>
          </p:cNvPr>
          <p:cNvSpPr>
            <a:spLocks noGrp="1"/>
          </p:cNvSpPr>
          <p:nvPr>
            <p:ph sz="quarter" idx="4"/>
          </p:nvPr>
        </p:nvSpPr>
        <p:spPr>
          <a:xfrm>
            <a:off x="3569351" y="2233971"/>
            <a:ext cx="2683965" cy="3819866"/>
          </a:xfrm>
          <a:solidFill>
            <a:schemeClr val="accent1"/>
          </a:solidFill>
        </p:spPr>
        <p:txBody>
          <a:bodyPr>
            <a:normAutofit fontScale="32500" lnSpcReduction="20000"/>
          </a:bodyPr>
          <a:lstStyle/>
          <a:p>
            <a:pPr marL="0" indent="0">
              <a:buNone/>
            </a:pPr>
            <a:r>
              <a:rPr lang="en-US" sz="4300" b="1" dirty="0">
                <a:latin typeface="Times New Roman" panose="02020603050405020304" pitchFamily="18" charset="0"/>
                <a:cs typeface="Times New Roman" panose="02020603050405020304" pitchFamily="18" charset="0"/>
              </a:rPr>
              <a:t>Q)Which managers substituted most frequently?</a:t>
            </a:r>
          </a:p>
          <a:p>
            <a:pPr marL="0" indent="0">
              <a:buNone/>
            </a:pPr>
            <a:r>
              <a:rPr lang="en-US" sz="4300" b="1" dirty="0">
                <a:latin typeface="Times New Roman" panose="02020603050405020304" pitchFamily="18" charset="0"/>
                <a:cs typeface="Times New Roman" panose="02020603050405020304" pitchFamily="18" charset="0"/>
              </a:rPr>
              <a:t>Ans:                                      </a:t>
            </a:r>
          </a:p>
          <a:p>
            <a:pPr>
              <a:buNone/>
            </a:pPr>
            <a:r>
              <a:rPr lang="en-US" sz="4900" b="1" dirty="0">
                <a:latin typeface="Times New Roman" panose="02020603050405020304" pitchFamily="18" charset="0"/>
                <a:cs typeface="Times New Roman" panose="02020603050405020304" pitchFamily="18" charset="0"/>
              </a:rPr>
              <a:t>Top Manager:</a:t>
            </a:r>
            <a:br>
              <a:rPr lang="en-US" sz="4900" dirty="0">
                <a:latin typeface="Times New Roman" panose="02020603050405020304" pitchFamily="18" charset="0"/>
                <a:cs typeface="Times New Roman" panose="02020603050405020304" pitchFamily="18" charset="0"/>
              </a:rPr>
            </a:br>
            <a:r>
              <a:rPr lang="en-US" sz="4900" dirty="0">
                <a:latin typeface="Times New Roman" panose="02020603050405020304" pitchFamily="18" charset="0"/>
                <a:cs typeface="Times New Roman" panose="02020603050405020304" pitchFamily="18" charset="0"/>
              </a:rPr>
              <a:t>Kasper Hjulmand made the most substitutions (130), with a peak in 2018 (85 substitutions).</a:t>
            </a:r>
          </a:p>
          <a:p>
            <a:r>
              <a:rPr lang="en-US" sz="4900" b="1" dirty="0">
                <a:latin typeface="Times New Roman" panose="02020603050405020304" pitchFamily="18" charset="0"/>
                <a:cs typeface="Times New Roman" panose="02020603050405020304" pitchFamily="18" charset="0"/>
              </a:rPr>
              <a:t>Effectiveness:</a:t>
            </a:r>
            <a:br>
              <a:rPr lang="en-US" sz="4900" dirty="0">
                <a:latin typeface="Times New Roman" panose="02020603050405020304" pitchFamily="18" charset="0"/>
                <a:cs typeface="Times New Roman" panose="02020603050405020304" pitchFamily="18" charset="0"/>
              </a:rPr>
            </a:br>
            <a:r>
              <a:rPr lang="en-US" sz="4900" dirty="0">
                <a:latin typeface="Times New Roman" panose="02020603050405020304" pitchFamily="18" charset="0"/>
                <a:cs typeface="Times New Roman" panose="02020603050405020304" pitchFamily="18" charset="0"/>
              </a:rPr>
              <a:t>His substitutions led to goals only 26.15% of the time, with </a:t>
            </a:r>
            <a:r>
              <a:rPr lang="en-US" sz="4900" b="1" dirty="0">
                <a:latin typeface="Times New Roman" panose="02020603050405020304" pitchFamily="18" charset="0"/>
                <a:cs typeface="Times New Roman" panose="02020603050405020304" pitchFamily="18" charset="0"/>
              </a:rPr>
              <a:t>73.85% not resulting in goals</a:t>
            </a:r>
            <a:r>
              <a:rPr lang="en-US" sz="4900" dirty="0">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0C10E609-8601-4FF3-D72E-70051E745671}"/>
              </a:ext>
            </a:extLst>
          </p:cNvPr>
          <p:cNvPicPr>
            <a:picLocks noChangeAspect="1"/>
          </p:cNvPicPr>
          <p:nvPr/>
        </p:nvPicPr>
        <p:blipFill>
          <a:blip r:embed="rId3"/>
          <a:stretch>
            <a:fillRect/>
          </a:stretch>
        </p:blipFill>
        <p:spPr>
          <a:xfrm>
            <a:off x="6251020" y="1860482"/>
            <a:ext cx="5887623" cy="4913944"/>
          </a:xfrm>
          <a:prstGeom prst="rect">
            <a:avLst/>
          </a:prstGeom>
        </p:spPr>
      </p:pic>
    </p:spTree>
    <p:extLst>
      <p:ext uri="{BB962C8B-B14F-4D97-AF65-F5344CB8AC3E}">
        <p14:creationId xmlns:p14="http://schemas.microsoft.com/office/powerpoint/2010/main" val="3359776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A9DB0F9-5B72-ED78-0511-262359B10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9C69C-30BC-FAAB-E516-2003418E4D69}"/>
              </a:ext>
            </a:extLst>
          </p:cNvPr>
          <p:cNvSpPr>
            <a:spLocks noGrp="1"/>
          </p:cNvSpPr>
          <p:nvPr>
            <p:ph type="title"/>
          </p:nvPr>
        </p:nvSpPr>
        <p:spPr/>
        <p:txBody>
          <a:bodyPr/>
          <a:lstStyle/>
          <a:p>
            <a:r>
              <a:rPr lang="en-IN" dirty="0">
                <a:effectLst/>
              </a:rPr>
              <a:t>Core Objective 7:</a:t>
            </a:r>
            <a:r>
              <a:rPr lang="en-IN" b="0" i="0" dirty="0">
                <a:solidFill>
                  <a:srgbClr val="FFFFFF"/>
                </a:solidFill>
                <a:effectLst/>
                <a:latin typeface="system-ui"/>
              </a:rPr>
              <a:t> </a:t>
            </a:r>
            <a:r>
              <a:rPr lang="en-IN" b="0" i="0" dirty="0">
                <a:effectLst/>
                <a:latin typeface="system-ui"/>
              </a:rPr>
              <a:t>Event Analysis</a:t>
            </a:r>
            <a:endParaRPr lang="en-IN" dirty="0"/>
          </a:p>
        </p:txBody>
      </p:sp>
      <p:sp>
        <p:nvSpPr>
          <p:cNvPr id="3" name="Text Placeholder 2">
            <a:extLst>
              <a:ext uri="{FF2B5EF4-FFF2-40B4-BE49-F238E27FC236}">
                <a16:creationId xmlns:a16="http://schemas.microsoft.com/office/drawing/2014/main" id="{BDB1591C-57CC-1AEC-3340-BBBABC2B46BF}"/>
              </a:ext>
            </a:extLst>
          </p:cNvPr>
          <p:cNvSpPr>
            <a:spLocks noGrp="1"/>
          </p:cNvSpPr>
          <p:nvPr>
            <p:ph type="body" idx="1"/>
          </p:nvPr>
        </p:nvSpPr>
        <p:spPr>
          <a:xfrm>
            <a:off x="160421" y="1332322"/>
            <a:ext cx="4645152"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sp>
        <p:nvSpPr>
          <p:cNvPr id="4" name="Content Placeholder 3">
            <a:extLst>
              <a:ext uri="{FF2B5EF4-FFF2-40B4-BE49-F238E27FC236}">
                <a16:creationId xmlns:a16="http://schemas.microsoft.com/office/drawing/2014/main" id="{202BA772-53D5-7466-A5F3-D7FA1394C2E2}"/>
              </a:ext>
            </a:extLst>
          </p:cNvPr>
          <p:cNvSpPr>
            <a:spLocks noGrp="1"/>
          </p:cNvSpPr>
          <p:nvPr>
            <p:ph sz="half" idx="2"/>
          </p:nvPr>
        </p:nvSpPr>
        <p:spPr>
          <a:xfrm>
            <a:off x="20325" y="1970702"/>
            <a:ext cx="3047340" cy="4636575"/>
          </a:xfrm>
          <a:solidFill>
            <a:schemeClr val="accent1"/>
          </a:solidFill>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Q)How do key events like goals, cards cluster around specific minutes or halves in a match?                                                               </a:t>
            </a:r>
          </a:p>
          <a:p>
            <a:r>
              <a:rPr lang="en-US" b="1" dirty="0">
                <a:latin typeface="Times New Roman" panose="02020603050405020304" pitchFamily="18" charset="0"/>
                <a:cs typeface="Times New Roman" panose="02020603050405020304" pitchFamily="18" charset="0"/>
              </a:rPr>
              <a:t>   Ans:</a:t>
            </a:r>
          </a:p>
          <a:p>
            <a:r>
              <a:rPr lang="en-US" b="1" dirty="0">
                <a:latin typeface="Times New Roman" panose="02020603050405020304" pitchFamily="18" charset="0"/>
                <a:cs typeface="Times New Roman" panose="02020603050405020304" pitchFamily="18" charset="0"/>
              </a:rPr>
              <a:t>Second Half Dominance: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Most </a:t>
            </a:r>
            <a:r>
              <a:rPr lang="en-US" b="1" dirty="0">
                <a:latin typeface="Times New Roman" panose="02020603050405020304" pitchFamily="18" charset="0"/>
                <a:cs typeface="Times New Roman" panose="02020603050405020304" pitchFamily="18" charset="0"/>
              </a:rPr>
              <a:t>goals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cards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substitutions</a:t>
            </a:r>
            <a:r>
              <a:rPr lang="en-US" dirty="0">
                <a:latin typeface="Times New Roman" panose="02020603050405020304" pitchFamily="18" charset="0"/>
                <a:cs typeface="Times New Roman" panose="02020603050405020304" pitchFamily="18" charset="0"/>
              </a:rPr>
              <a:t> occur in the </a:t>
            </a:r>
            <a:r>
              <a:rPr lang="en-US" b="1" dirty="0">
                <a:latin typeface="Times New Roman" panose="02020603050405020304" pitchFamily="18" charset="0"/>
                <a:cs typeface="Times New Roman" panose="02020603050405020304" pitchFamily="18" charset="0"/>
              </a:rPr>
              <a:t>second half</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Attendance Trend:</a:t>
            </a:r>
            <a:r>
              <a:rPr lang="en-US" dirty="0">
                <a:latin typeface="Times New Roman" panose="02020603050405020304" pitchFamily="18" charset="0"/>
                <a:cs typeface="Times New Roman" panose="02020603050405020304" pitchFamily="18" charset="0"/>
              </a:rPr>
              <a:t> 85.03% of spectators arrive in the second half, while only 14.96% come in the first.</a:t>
            </a:r>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5318C43A-36B4-D982-8CF4-EC6951D93ED7}"/>
              </a:ext>
            </a:extLst>
          </p:cNvPr>
          <p:cNvSpPr>
            <a:spLocks noGrp="1"/>
          </p:cNvSpPr>
          <p:nvPr>
            <p:ph type="body" sz="quarter" idx="3"/>
          </p:nvPr>
        </p:nvSpPr>
        <p:spPr>
          <a:xfrm>
            <a:off x="9047190" y="1058245"/>
            <a:ext cx="2576051" cy="802237"/>
          </a:xfrm>
        </p:spPr>
        <p:txBody>
          <a:bodyPr>
            <a:normAutofit/>
          </a:bodyPr>
          <a:lstStyle/>
          <a:p>
            <a:r>
              <a:rPr lang="en-IN" dirty="0"/>
              <a:t>2)hypothesis testing</a:t>
            </a:r>
          </a:p>
        </p:txBody>
      </p:sp>
      <p:pic>
        <p:nvPicPr>
          <p:cNvPr id="8" name="Content Placeholder 7">
            <a:extLst>
              <a:ext uri="{FF2B5EF4-FFF2-40B4-BE49-F238E27FC236}">
                <a16:creationId xmlns:a16="http://schemas.microsoft.com/office/drawing/2014/main" id="{20496070-15E2-E777-B143-5C3609A4621C}"/>
              </a:ext>
            </a:extLst>
          </p:cNvPr>
          <p:cNvPicPr>
            <a:picLocks noGrp="1" noChangeAspect="1"/>
          </p:cNvPicPr>
          <p:nvPr>
            <p:ph sz="quarter" idx="4"/>
          </p:nvPr>
        </p:nvPicPr>
        <p:blipFill>
          <a:blip r:embed="rId3"/>
          <a:stretch>
            <a:fillRect/>
          </a:stretch>
        </p:blipFill>
        <p:spPr>
          <a:xfrm>
            <a:off x="3196765" y="1970701"/>
            <a:ext cx="5619666" cy="4887299"/>
          </a:xfrm>
        </p:spPr>
      </p:pic>
      <p:sp>
        <p:nvSpPr>
          <p:cNvPr id="10" name="TextBox 9">
            <a:extLst>
              <a:ext uri="{FF2B5EF4-FFF2-40B4-BE49-F238E27FC236}">
                <a16:creationId xmlns:a16="http://schemas.microsoft.com/office/drawing/2014/main" id="{A283B2E8-B079-F4AC-0339-138ED321E5AF}"/>
              </a:ext>
            </a:extLst>
          </p:cNvPr>
          <p:cNvSpPr txBox="1"/>
          <p:nvPr/>
        </p:nvSpPr>
        <p:spPr>
          <a:xfrm>
            <a:off x="8945531" y="2082962"/>
            <a:ext cx="3215148" cy="4524315"/>
          </a:xfrm>
          <a:prstGeom prst="rect">
            <a:avLst/>
          </a:prstGeom>
          <a:solidFill>
            <a:schemeClr val="accent1"/>
          </a:solidFill>
        </p:spPr>
        <p:txBody>
          <a:bodyPr wrap="square">
            <a:spAutoFit/>
          </a:bodyPr>
          <a:lstStyle/>
          <a:p>
            <a:r>
              <a:rPr lang="en-US" dirty="0">
                <a:latin typeface="Times New Roman" panose="02020603050405020304" pitchFamily="18" charset="0"/>
                <a:cs typeface="Times New Roman" panose="02020603050405020304" pitchFamily="18" charset="0"/>
              </a:rPr>
              <a:t>Q)</a:t>
            </a:r>
            <a:r>
              <a:rPr lang="en-US" b="1" dirty="0">
                <a:latin typeface="Times New Roman" panose="02020603050405020304" pitchFamily="18" charset="0"/>
                <a:cs typeface="Times New Roman" panose="02020603050405020304" pitchFamily="18" charset="0"/>
              </a:rPr>
              <a:t>At a 0.05 significance level, is there a statistically significant difference in the average goal involvement of away teams between the first half and the second half, given a sample size of 45 and the standard deviation from the first-half goal involvement column?                                             </a:t>
            </a:r>
            <a:r>
              <a:rPr lang="en-US" dirty="0">
                <a:latin typeface="Times New Roman" panose="02020603050405020304" pitchFamily="18" charset="0"/>
                <a:cs typeface="Times New Roman" panose="02020603050405020304" pitchFamily="18" charset="0"/>
              </a:rPr>
              <a:t>Ans :it shows there is a significant difference in the average goal involvement between the first half away teams and the second half away teams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620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D358E64-71EC-DFD6-ACCE-226631C6EA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E9653-13F1-00C9-9040-3C6ECE3F0EDC}"/>
              </a:ext>
            </a:extLst>
          </p:cNvPr>
          <p:cNvSpPr>
            <a:spLocks noGrp="1"/>
          </p:cNvSpPr>
          <p:nvPr>
            <p:ph type="title"/>
          </p:nvPr>
        </p:nvSpPr>
        <p:spPr/>
        <p:txBody>
          <a:bodyPr/>
          <a:lstStyle/>
          <a:p>
            <a:r>
              <a:rPr lang="en-IN" dirty="0">
                <a:effectLst/>
              </a:rPr>
              <a:t>Core Objective 8:</a:t>
            </a:r>
            <a:r>
              <a:rPr lang="en-IN" b="0" i="0" dirty="0">
                <a:solidFill>
                  <a:srgbClr val="FFFFFF"/>
                </a:solidFill>
                <a:effectLst/>
                <a:latin typeface="system-ui"/>
              </a:rPr>
              <a:t> </a:t>
            </a:r>
            <a:r>
              <a:rPr lang="en-IN" b="0" i="0" dirty="0">
                <a:effectLst/>
                <a:latin typeface="system-ui"/>
              </a:rPr>
              <a:t>Competition Analysis</a:t>
            </a:r>
            <a:endParaRPr lang="en-IN" dirty="0"/>
          </a:p>
        </p:txBody>
      </p:sp>
      <p:sp>
        <p:nvSpPr>
          <p:cNvPr id="3" name="Text Placeholder 2">
            <a:extLst>
              <a:ext uri="{FF2B5EF4-FFF2-40B4-BE49-F238E27FC236}">
                <a16:creationId xmlns:a16="http://schemas.microsoft.com/office/drawing/2014/main" id="{AEB7EAA5-7AC6-2D5E-5418-7A99722F2883}"/>
              </a:ext>
            </a:extLst>
          </p:cNvPr>
          <p:cNvSpPr>
            <a:spLocks noGrp="1"/>
          </p:cNvSpPr>
          <p:nvPr>
            <p:ph type="body" idx="1"/>
          </p:nvPr>
        </p:nvSpPr>
        <p:spPr>
          <a:xfrm>
            <a:off x="217715" y="1392052"/>
            <a:ext cx="4645152"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sp>
        <p:nvSpPr>
          <p:cNvPr id="4" name="Content Placeholder 3">
            <a:extLst>
              <a:ext uri="{FF2B5EF4-FFF2-40B4-BE49-F238E27FC236}">
                <a16:creationId xmlns:a16="http://schemas.microsoft.com/office/drawing/2014/main" id="{1625C66B-0979-040C-0096-F2401F338B55}"/>
              </a:ext>
            </a:extLst>
          </p:cNvPr>
          <p:cNvSpPr>
            <a:spLocks noGrp="1"/>
          </p:cNvSpPr>
          <p:nvPr>
            <p:ph sz="half" idx="2"/>
          </p:nvPr>
        </p:nvSpPr>
        <p:spPr>
          <a:xfrm>
            <a:off x="0" y="2104103"/>
            <a:ext cx="4218039" cy="3949734"/>
          </a:xfrm>
          <a:solidFill>
            <a:schemeClr val="accent1"/>
          </a:solidFill>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Q)</a:t>
            </a:r>
            <a:r>
              <a:rPr lang="en-US" b="1" dirty="0">
                <a:latin typeface="Times New Roman" panose="02020603050405020304" pitchFamily="18" charset="0"/>
                <a:cs typeface="Times New Roman" panose="02020603050405020304" pitchFamily="18" charset="0"/>
              </a:rPr>
              <a:t>Which competitions (e.g., domestic vs. international) see the highest average goals per match?                                                           </a:t>
            </a:r>
            <a:r>
              <a:rPr lang="en-US" dirty="0">
                <a:latin typeface="Times New Roman" panose="02020603050405020304" pitchFamily="18" charset="0"/>
                <a:cs typeface="Times New Roman" panose="02020603050405020304" pitchFamily="18" charset="0"/>
              </a:rPr>
              <a:t>Ans :  an unknown category competition maybe </a:t>
            </a:r>
            <a:r>
              <a:rPr lang="en-US" dirty="0" err="1">
                <a:latin typeface="Times New Roman" panose="02020603050405020304" pitchFamily="18" charset="0"/>
                <a:cs typeface="Times New Roman" panose="02020603050405020304" pitchFamily="18" charset="0"/>
              </a:rPr>
              <a:t>freindly</a:t>
            </a:r>
            <a:r>
              <a:rPr lang="en-US" dirty="0">
                <a:latin typeface="Times New Roman" panose="02020603050405020304" pitchFamily="18" charset="0"/>
                <a:cs typeface="Times New Roman" panose="02020603050405020304" pitchFamily="18" charset="0"/>
              </a:rPr>
              <a:t> tournament they have the highest average goals per match.                                                                        </a:t>
            </a:r>
          </a:p>
          <a:p>
            <a:r>
              <a:rPr lang="en-US" b="1" dirty="0">
                <a:latin typeface="Times New Roman" panose="02020603050405020304" pitchFamily="18" charset="0"/>
                <a:cs typeface="Times New Roman" panose="02020603050405020304" pitchFamily="18" charset="0"/>
              </a:rPr>
              <a:t>Q)How does trend in </a:t>
            </a:r>
            <a:r>
              <a:rPr lang="en-US" b="1" dirty="0" err="1">
                <a:latin typeface="Times New Roman" panose="02020603050405020304" pitchFamily="18" charset="0"/>
                <a:cs typeface="Times New Roman" panose="02020603050405020304" pitchFamily="18" charset="0"/>
              </a:rPr>
              <a:t>attendence</a:t>
            </a:r>
            <a:r>
              <a:rPr lang="en-US" b="1" dirty="0">
                <a:latin typeface="Times New Roman" panose="02020603050405020304" pitchFamily="18" charset="0"/>
                <a:cs typeface="Times New Roman" panose="02020603050405020304" pitchFamily="18" charset="0"/>
              </a:rPr>
              <a:t> and goals competition change over the season(year)                                          </a:t>
            </a:r>
          </a:p>
          <a:p>
            <a:r>
              <a:rPr lang="en-US" dirty="0">
                <a:latin typeface="Times New Roman" panose="02020603050405020304" pitchFamily="18" charset="0"/>
                <a:cs typeface="Times New Roman" panose="02020603050405020304" pitchFamily="18" charset="0"/>
              </a:rPr>
              <a:t>  Ans: in domestic league consistently there is huge attendance                                                               </a:t>
            </a:r>
          </a:p>
          <a:p>
            <a:r>
              <a:rPr lang="en-US" b="1" dirty="0">
                <a:latin typeface="Times New Roman" panose="02020603050405020304" pitchFamily="18" charset="0"/>
                <a:cs typeface="Times New Roman" panose="02020603050405020304" pitchFamily="18" charset="0"/>
              </a:rPr>
              <a:t>   Q) Which teams show consistent performance across competitions?                                                                </a:t>
            </a:r>
          </a:p>
          <a:p>
            <a:r>
              <a:rPr lang="en-US" dirty="0">
                <a:latin typeface="Times New Roman" panose="02020603050405020304" pitchFamily="18" charset="0"/>
                <a:cs typeface="Times New Roman" panose="02020603050405020304" pitchFamily="18" charset="0"/>
              </a:rPr>
              <a:t>   Ans:  </a:t>
            </a:r>
            <a:r>
              <a:rPr lang="en-US" dirty="0" err="1">
                <a:latin typeface="Times New Roman" panose="02020603050405020304" pitchFamily="18" charset="0"/>
                <a:cs typeface="Times New Roman" panose="02020603050405020304" pitchFamily="18" charset="0"/>
              </a:rPr>
              <a:t>broussia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dortmund</a:t>
            </a:r>
            <a:r>
              <a:rPr lang="en-US" dirty="0">
                <a:latin typeface="Times New Roman" panose="02020603050405020304" pitchFamily="18" charset="0"/>
                <a:cs typeface="Times New Roman" panose="02020603050405020304" pitchFamily="18" charset="0"/>
              </a:rPr>
              <a:t> is consistent in each competition</a:t>
            </a:r>
          </a:p>
          <a:p>
            <a:endParaRPr lang="en-IN" dirty="0"/>
          </a:p>
        </p:txBody>
      </p:sp>
      <p:sp>
        <p:nvSpPr>
          <p:cNvPr id="5" name="Text Placeholder 4">
            <a:extLst>
              <a:ext uri="{FF2B5EF4-FFF2-40B4-BE49-F238E27FC236}">
                <a16:creationId xmlns:a16="http://schemas.microsoft.com/office/drawing/2014/main" id="{C8B7F367-54D5-A136-6BDC-5720633F6A9A}"/>
              </a:ext>
            </a:extLst>
          </p:cNvPr>
          <p:cNvSpPr>
            <a:spLocks noGrp="1"/>
          </p:cNvSpPr>
          <p:nvPr>
            <p:ph type="body" sz="quarter" idx="3"/>
          </p:nvPr>
        </p:nvSpPr>
        <p:spPr/>
        <p:txBody>
          <a:bodyPr>
            <a:normAutofit/>
          </a:bodyPr>
          <a:lstStyle/>
          <a:p>
            <a:endParaRPr lang="en-IN"/>
          </a:p>
        </p:txBody>
      </p:sp>
      <p:pic>
        <p:nvPicPr>
          <p:cNvPr id="8" name="Picture 7">
            <a:extLst>
              <a:ext uri="{FF2B5EF4-FFF2-40B4-BE49-F238E27FC236}">
                <a16:creationId xmlns:a16="http://schemas.microsoft.com/office/drawing/2014/main" id="{9AF32412-3E3F-B40A-D44E-1DFA459875EC}"/>
              </a:ext>
            </a:extLst>
          </p:cNvPr>
          <p:cNvPicPr>
            <a:picLocks noChangeAspect="1"/>
          </p:cNvPicPr>
          <p:nvPr/>
        </p:nvPicPr>
        <p:blipFill>
          <a:blip r:embed="rId3"/>
          <a:stretch>
            <a:fillRect/>
          </a:stretch>
        </p:blipFill>
        <p:spPr>
          <a:xfrm>
            <a:off x="4435755" y="1874405"/>
            <a:ext cx="7951042" cy="4838452"/>
          </a:xfrm>
          <a:prstGeom prst="rect">
            <a:avLst/>
          </a:prstGeom>
        </p:spPr>
      </p:pic>
      <p:sp>
        <p:nvSpPr>
          <p:cNvPr id="11" name="Content Placeholder 10">
            <a:extLst>
              <a:ext uri="{FF2B5EF4-FFF2-40B4-BE49-F238E27FC236}">
                <a16:creationId xmlns:a16="http://schemas.microsoft.com/office/drawing/2014/main" id="{B8949456-E89C-615B-A748-69AEBF3028D7}"/>
              </a:ext>
            </a:extLst>
          </p:cNvPr>
          <p:cNvSpPr>
            <a:spLocks noGrp="1"/>
          </p:cNvSpPr>
          <p:nvPr>
            <p:ph sz="quarter" idx="4"/>
          </p:nvPr>
        </p:nvSpPr>
        <p:spPr/>
        <p:txBody>
          <a:bodyPr>
            <a:normAutofit fontScale="70000" lnSpcReduction="20000"/>
          </a:bodyPr>
          <a:lstStyle/>
          <a:p>
            <a:endParaRPr lang="en-US" dirty="0"/>
          </a:p>
        </p:txBody>
      </p:sp>
    </p:spTree>
    <p:extLst>
      <p:ext uri="{BB962C8B-B14F-4D97-AF65-F5344CB8AC3E}">
        <p14:creationId xmlns:p14="http://schemas.microsoft.com/office/powerpoint/2010/main" val="3949585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7639EFC1-86B2-4730-7EA8-4E94ABCCA737}"/>
              </a:ext>
            </a:extLst>
          </p:cNvPr>
          <p:cNvSpPr>
            <a:spLocks noGrp="1"/>
          </p:cNvSpPr>
          <p:nvPr>
            <p:ph type="title"/>
          </p:nvPr>
        </p:nvSpPr>
        <p:spPr>
          <a:xfrm>
            <a:off x="7218029" y="188914"/>
            <a:ext cx="3520367" cy="1049235"/>
          </a:xfrm>
        </p:spPr>
        <p:txBody>
          <a:bodyPr>
            <a:normAutofit/>
          </a:bodyPr>
          <a:lstStyle/>
          <a:p>
            <a:r>
              <a:rPr lang="en-US" dirty="0"/>
              <a:t>Introduction </a:t>
            </a:r>
            <a:endParaRPr lang="en-IN" dirty="0"/>
          </a:p>
        </p:txBody>
      </p:sp>
      <p:sp>
        <p:nvSpPr>
          <p:cNvPr id="65" name="Rectangle 64">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66" name="Group 65">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57" name="Rectangle 56">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group of men singing in a stadium&#10;&#10;AI-generated content may be incorrect.">
            <a:extLst>
              <a:ext uri="{FF2B5EF4-FFF2-40B4-BE49-F238E27FC236}">
                <a16:creationId xmlns:a16="http://schemas.microsoft.com/office/drawing/2014/main" id="{A745D634-6B3F-BD1D-9115-6E8F57E34F5B}"/>
              </a:ext>
            </a:extLst>
          </p:cNvPr>
          <p:cNvPicPr>
            <a:picLocks noChangeAspect="1"/>
          </p:cNvPicPr>
          <p:nvPr/>
        </p:nvPicPr>
        <p:blipFill>
          <a:blip r:embed="rId2"/>
          <a:srcRect l="6397" r="-2" b="-2"/>
          <a:stretch/>
        </p:blipFill>
        <p:spPr>
          <a:xfrm>
            <a:off x="1271223" y="1116345"/>
            <a:ext cx="4825148" cy="3866172"/>
          </a:xfrm>
          <a:prstGeom prst="rect">
            <a:avLst/>
          </a:prstGeom>
        </p:spPr>
      </p:pic>
      <p:sp>
        <p:nvSpPr>
          <p:cNvPr id="3" name="Content Placeholder 2">
            <a:extLst>
              <a:ext uri="{FF2B5EF4-FFF2-40B4-BE49-F238E27FC236}">
                <a16:creationId xmlns:a16="http://schemas.microsoft.com/office/drawing/2014/main" id="{9811AB59-397D-97FE-9DBC-7A1BC186A1A4}"/>
              </a:ext>
            </a:extLst>
          </p:cNvPr>
          <p:cNvSpPr>
            <a:spLocks noGrp="1"/>
          </p:cNvSpPr>
          <p:nvPr>
            <p:ph idx="1"/>
          </p:nvPr>
        </p:nvSpPr>
        <p:spPr>
          <a:xfrm>
            <a:off x="6736568" y="1116345"/>
            <a:ext cx="4823195" cy="4997098"/>
          </a:xfrm>
        </p:spPr>
        <p:txBody>
          <a:bodyPr>
            <a:noAutofit/>
          </a:bodyPr>
          <a:lstStyle/>
          <a:p>
            <a:pPr>
              <a:lnSpc>
                <a:spcPct val="110000"/>
              </a:lnSpc>
            </a:pPr>
            <a:r>
              <a:rPr lang="en-US" sz="1800" dirty="0"/>
              <a:t>Soccer offers vast data that can enhance strategic decisions for clubs and analysts.</a:t>
            </a:r>
          </a:p>
          <a:p>
            <a:pPr>
              <a:lnSpc>
                <a:spcPct val="110000"/>
              </a:lnSpc>
            </a:pPr>
            <a:r>
              <a:rPr lang="en-US" sz="1800" dirty="0"/>
              <a:t> This project uses a rich dataset covering player performance, match details, demographics, and financials. </a:t>
            </a:r>
          </a:p>
          <a:p>
            <a:pPr>
              <a:lnSpc>
                <a:spcPct val="110000"/>
              </a:lnSpc>
            </a:pPr>
            <a:r>
              <a:rPr lang="en-US" sz="1800" dirty="0"/>
              <a:t>Using techniques like descriptive analytics, visualization, hypothesis testing, and machine learning (logistic regression, KNN, K-means, linear regression), </a:t>
            </a:r>
          </a:p>
          <a:p>
            <a:pPr>
              <a:lnSpc>
                <a:spcPct val="110000"/>
              </a:lnSpc>
            </a:pPr>
            <a:r>
              <a:rPr lang="en-US" sz="1800" dirty="0"/>
              <a:t>we analyze key areas such as player performance, market value, team comparisons, attendance trends, referee patterns, substitutions, game events, competition dynamics, and contracts.</a:t>
            </a:r>
          </a:p>
        </p:txBody>
      </p:sp>
      <p:pic>
        <p:nvPicPr>
          <p:cNvPr id="68" name="Picture 67">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2" name="Straight Connector 61">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222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ADEC73D-B63E-8BF6-6CE1-4943F172A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EF435-D947-D5DA-92BA-184EADB24958}"/>
              </a:ext>
            </a:extLst>
          </p:cNvPr>
          <p:cNvSpPr>
            <a:spLocks noGrp="1"/>
          </p:cNvSpPr>
          <p:nvPr>
            <p:ph type="title"/>
          </p:nvPr>
        </p:nvSpPr>
        <p:spPr>
          <a:xfrm>
            <a:off x="196949" y="251503"/>
            <a:ext cx="9607661" cy="1056319"/>
          </a:xfrm>
        </p:spPr>
        <p:txBody>
          <a:bodyPr/>
          <a:lstStyle/>
          <a:p>
            <a:r>
              <a:rPr lang="en-IN" dirty="0">
                <a:effectLst/>
              </a:rPr>
              <a:t>Core Objective 9:</a:t>
            </a:r>
            <a:r>
              <a:rPr lang="en-IN" b="0" i="0" dirty="0">
                <a:solidFill>
                  <a:srgbClr val="FFFFFF"/>
                </a:solidFill>
                <a:effectLst/>
                <a:latin typeface="system-ui"/>
              </a:rPr>
              <a:t> </a:t>
            </a:r>
            <a:r>
              <a:rPr lang="en-IN" b="0" i="0" dirty="0">
                <a:effectLst/>
                <a:latin typeface="system-ui"/>
              </a:rPr>
              <a:t>Player Attributes and Demographics </a:t>
            </a:r>
            <a:endParaRPr lang="en-IN" dirty="0"/>
          </a:p>
        </p:txBody>
      </p:sp>
      <p:sp>
        <p:nvSpPr>
          <p:cNvPr id="3" name="Text Placeholder 2">
            <a:extLst>
              <a:ext uri="{FF2B5EF4-FFF2-40B4-BE49-F238E27FC236}">
                <a16:creationId xmlns:a16="http://schemas.microsoft.com/office/drawing/2014/main" id="{C3178BED-78F4-38F4-CA03-06E2DE8849C5}"/>
              </a:ext>
            </a:extLst>
          </p:cNvPr>
          <p:cNvSpPr>
            <a:spLocks noGrp="1"/>
          </p:cNvSpPr>
          <p:nvPr>
            <p:ph type="body" idx="1"/>
          </p:nvPr>
        </p:nvSpPr>
        <p:spPr>
          <a:xfrm>
            <a:off x="131739" y="1351300"/>
            <a:ext cx="4645152"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sp>
        <p:nvSpPr>
          <p:cNvPr id="4" name="Content Placeholder 3">
            <a:extLst>
              <a:ext uri="{FF2B5EF4-FFF2-40B4-BE49-F238E27FC236}">
                <a16:creationId xmlns:a16="http://schemas.microsoft.com/office/drawing/2014/main" id="{EB6335F7-852E-3397-D10D-B631A03A1196}"/>
              </a:ext>
            </a:extLst>
          </p:cNvPr>
          <p:cNvSpPr>
            <a:spLocks noGrp="1"/>
          </p:cNvSpPr>
          <p:nvPr>
            <p:ph sz="half" idx="2"/>
          </p:nvPr>
        </p:nvSpPr>
        <p:spPr>
          <a:xfrm>
            <a:off x="0" y="1879043"/>
            <a:ext cx="3702841" cy="4978958"/>
          </a:xfrm>
          <a:solidFill>
            <a:schemeClr val="accent1"/>
          </a:solidFill>
        </p:spPr>
        <p:txBody>
          <a:bodyPr>
            <a:noAutofit/>
          </a:bodyPr>
          <a:lstStyle/>
          <a:p>
            <a:r>
              <a:rPr lang="en-US" sz="1200" b="1" dirty="0">
                <a:latin typeface="Times New Roman" panose="02020603050405020304" pitchFamily="18" charset="0"/>
                <a:cs typeface="Times New Roman" panose="02020603050405020304" pitchFamily="18" charset="0"/>
              </a:rPr>
              <a:t> Q) How do player attributes like age, height, foot preference, and position influence their market value across different competitions and countries?                                                            </a:t>
            </a:r>
            <a:r>
              <a:rPr lang="en-US" sz="1200" dirty="0">
                <a:latin typeface="Times New Roman" panose="02020603050405020304" pitchFamily="18" charset="0"/>
                <a:cs typeface="Times New Roman" panose="02020603050405020304" pitchFamily="18" charset="0"/>
              </a:rPr>
              <a:t>Ans                                                                               </a:t>
            </a:r>
            <a:r>
              <a:rPr lang="en-US" sz="1400" dirty="0">
                <a:latin typeface="Times New Roman" panose="02020603050405020304" pitchFamily="18" charset="0"/>
                <a:cs typeface="Times New Roman" panose="02020603050405020304" pitchFamily="18" charset="0"/>
              </a:rPr>
              <a:t>right foot players don't have much average height but still </a:t>
            </a:r>
            <a:r>
              <a:rPr lang="en-US" sz="1400" dirty="0" err="1">
                <a:latin typeface="Times New Roman" panose="02020603050405020304" pitchFamily="18" charset="0"/>
                <a:cs typeface="Times New Roman" panose="02020603050405020304" pitchFamily="18" charset="0"/>
              </a:rPr>
              <a:t>leasds</a:t>
            </a:r>
            <a:r>
              <a:rPr lang="en-US" sz="1400" dirty="0">
                <a:latin typeface="Times New Roman" panose="02020603050405020304" pitchFamily="18" charset="0"/>
                <a:cs typeface="Times New Roman" panose="02020603050405020304" pitchFamily="18" charset="0"/>
              </a:rPr>
              <a:t> the race for market value rate.</a:t>
            </a:r>
          </a:p>
          <a:p>
            <a:r>
              <a:rPr lang="en-US" sz="1400" dirty="0">
                <a:latin typeface="Times New Roman" panose="02020603050405020304" pitchFamily="18" charset="0"/>
                <a:cs typeface="Times New Roman" panose="02020603050405020304" pitchFamily="18" charset="0"/>
              </a:rPr>
              <a:t>cluster 2 </a:t>
            </a:r>
            <a:r>
              <a:rPr lang="en-US" sz="1400" dirty="0" err="1">
                <a:latin typeface="Times New Roman" panose="02020603050405020304" pitchFamily="18" charset="0"/>
                <a:cs typeface="Times New Roman" panose="02020603050405020304" pitchFamily="18" charset="0"/>
              </a:rPr>
              <a:t>apppears</a:t>
            </a:r>
            <a:r>
              <a:rPr lang="en-US" sz="1400" dirty="0">
                <a:latin typeface="Times New Roman" panose="02020603050405020304" pitchFamily="18" charset="0"/>
                <a:cs typeface="Times New Roman" panose="02020603050405020304" pitchFamily="18" charset="0"/>
              </a:rPr>
              <a:t> large despite generating no market </a:t>
            </a:r>
            <a:r>
              <a:rPr lang="en-US" sz="1400" dirty="0" err="1">
                <a:latin typeface="Times New Roman" panose="02020603050405020304" pitchFamily="18" charset="0"/>
                <a:cs typeface="Times New Roman" panose="02020603050405020304" pitchFamily="18" charset="0"/>
              </a:rPr>
              <a:t>value.Cluster</a:t>
            </a:r>
            <a:r>
              <a:rPr lang="en-US" sz="1400" dirty="0">
                <a:latin typeface="Times New Roman" panose="02020603050405020304" pitchFamily="18" charset="0"/>
                <a:cs typeface="Times New Roman" panose="02020603050405020304" pitchFamily="18" charset="0"/>
              </a:rPr>
              <a:t> 4 generates more market values.</a:t>
            </a:r>
          </a:p>
          <a:p>
            <a:r>
              <a:rPr lang="en-US" sz="1400" dirty="0">
                <a:latin typeface="Times New Roman" panose="02020603050405020304" pitchFamily="18" charset="0"/>
                <a:cs typeface="Times New Roman" panose="02020603050405020304" pitchFamily="18" charset="0"/>
              </a:rPr>
              <a:t>right foot players leads the race of market value by miles by a lot compared to other foot player(left and both foot player)</a:t>
            </a:r>
          </a:p>
          <a:p>
            <a:r>
              <a:rPr lang="en-US" sz="1400" dirty="0">
                <a:latin typeface="Times New Roman" panose="02020603050405020304" pitchFamily="18" charset="0"/>
                <a:cs typeface="Times New Roman" panose="02020603050405020304" pitchFamily="18" charset="0"/>
              </a:rPr>
              <a:t>Usa has the most players thus resulting in more market value by players.</a:t>
            </a:r>
            <a:endParaRPr lang="en-IN" sz="14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37248D1B-89B4-EECE-D9C1-164E4F1EEA56}"/>
              </a:ext>
            </a:extLst>
          </p:cNvPr>
          <p:cNvSpPr>
            <a:spLocks noGrp="1"/>
          </p:cNvSpPr>
          <p:nvPr>
            <p:ph type="body" sz="quarter" idx="3"/>
          </p:nvPr>
        </p:nvSpPr>
        <p:spPr/>
        <p:txBody>
          <a:bodyPr>
            <a:normAutofit/>
          </a:bodyPr>
          <a:lstStyle/>
          <a:p>
            <a:endParaRPr lang="en-IN"/>
          </a:p>
        </p:txBody>
      </p:sp>
      <p:sp>
        <p:nvSpPr>
          <p:cNvPr id="6" name="Content Placeholder 5">
            <a:extLst>
              <a:ext uri="{FF2B5EF4-FFF2-40B4-BE49-F238E27FC236}">
                <a16:creationId xmlns:a16="http://schemas.microsoft.com/office/drawing/2014/main" id="{45F2FC31-CF3E-226E-EC54-ABB98CF9B0AA}"/>
              </a:ext>
            </a:extLst>
          </p:cNvPr>
          <p:cNvSpPr>
            <a:spLocks noGrp="1"/>
          </p:cNvSpPr>
          <p:nvPr>
            <p:ph sz="quarter" idx="4"/>
          </p:nvPr>
        </p:nvSpPr>
        <p:spPr/>
        <p:txBody>
          <a:bodyPr>
            <a:normAutofit/>
          </a:bodyPr>
          <a:lstStyle/>
          <a:p>
            <a:endParaRPr lang="en-IN" dirty="0"/>
          </a:p>
        </p:txBody>
      </p:sp>
      <p:pic>
        <p:nvPicPr>
          <p:cNvPr id="8" name="Picture 7">
            <a:extLst>
              <a:ext uri="{FF2B5EF4-FFF2-40B4-BE49-F238E27FC236}">
                <a16:creationId xmlns:a16="http://schemas.microsoft.com/office/drawing/2014/main" id="{60E3492E-609C-20F6-1A60-2675EE67AF31}"/>
              </a:ext>
            </a:extLst>
          </p:cNvPr>
          <p:cNvPicPr>
            <a:picLocks noChangeAspect="1"/>
          </p:cNvPicPr>
          <p:nvPr/>
        </p:nvPicPr>
        <p:blipFill>
          <a:blip r:embed="rId3"/>
          <a:stretch>
            <a:fillRect/>
          </a:stretch>
        </p:blipFill>
        <p:spPr>
          <a:xfrm>
            <a:off x="3702842" y="1879043"/>
            <a:ext cx="8489158" cy="4903594"/>
          </a:xfrm>
          <a:prstGeom prst="rect">
            <a:avLst/>
          </a:prstGeom>
        </p:spPr>
      </p:pic>
    </p:spTree>
    <p:extLst>
      <p:ext uri="{BB962C8B-B14F-4D97-AF65-F5344CB8AC3E}">
        <p14:creationId xmlns:p14="http://schemas.microsoft.com/office/powerpoint/2010/main" val="237923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7AB17E0-DCFA-BE84-5D48-9544A2179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757D9A-57E8-7321-2350-1D1AD39BF0A9}"/>
              </a:ext>
            </a:extLst>
          </p:cNvPr>
          <p:cNvSpPr>
            <a:spLocks noGrp="1"/>
          </p:cNvSpPr>
          <p:nvPr>
            <p:ph type="title"/>
          </p:nvPr>
        </p:nvSpPr>
        <p:spPr>
          <a:xfrm>
            <a:off x="442453" y="804163"/>
            <a:ext cx="10612400" cy="1056319"/>
          </a:xfrm>
        </p:spPr>
        <p:txBody>
          <a:bodyPr>
            <a:normAutofit fontScale="90000"/>
          </a:bodyPr>
          <a:lstStyle/>
          <a:p>
            <a:r>
              <a:rPr lang="en-IN" dirty="0">
                <a:effectLst/>
              </a:rPr>
              <a:t>Core Objective 9:</a:t>
            </a:r>
            <a:r>
              <a:rPr lang="en-IN" b="0" i="0" dirty="0">
                <a:solidFill>
                  <a:srgbClr val="FFFFFF"/>
                </a:solidFill>
                <a:effectLst/>
                <a:latin typeface="system-ui"/>
              </a:rPr>
              <a:t> </a:t>
            </a:r>
            <a:r>
              <a:rPr lang="en-IN" b="0" i="0" dirty="0">
                <a:effectLst/>
                <a:latin typeface="system-ui"/>
              </a:rPr>
              <a:t>Player Attributes and Demographics                                                                             Continue …………</a:t>
            </a:r>
            <a:endParaRPr lang="en-IN" dirty="0"/>
          </a:p>
        </p:txBody>
      </p:sp>
      <p:sp>
        <p:nvSpPr>
          <p:cNvPr id="3" name="Text Placeholder 2">
            <a:extLst>
              <a:ext uri="{FF2B5EF4-FFF2-40B4-BE49-F238E27FC236}">
                <a16:creationId xmlns:a16="http://schemas.microsoft.com/office/drawing/2014/main" id="{AE974229-B375-31E1-049E-F9B95DB1CF0E}"/>
              </a:ext>
            </a:extLst>
          </p:cNvPr>
          <p:cNvSpPr>
            <a:spLocks noGrp="1"/>
          </p:cNvSpPr>
          <p:nvPr>
            <p:ph type="body" idx="1"/>
          </p:nvPr>
        </p:nvSpPr>
        <p:spPr>
          <a:xfrm>
            <a:off x="0" y="1551860"/>
            <a:ext cx="4645152" cy="801943"/>
          </a:xfrm>
        </p:spPr>
        <p:txBody>
          <a:bodyPr>
            <a:normAutofit/>
          </a:bodyPr>
          <a:lstStyle/>
          <a:p>
            <a:r>
              <a:rPr lang="en-US" dirty="0"/>
              <a:t>2)K-means</a:t>
            </a:r>
            <a:endParaRPr lang="en-IN" dirty="0"/>
          </a:p>
        </p:txBody>
      </p:sp>
      <p:sp>
        <p:nvSpPr>
          <p:cNvPr id="4" name="Content Placeholder 3">
            <a:extLst>
              <a:ext uri="{FF2B5EF4-FFF2-40B4-BE49-F238E27FC236}">
                <a16:creationId xmlns:a16="http://schemas.microsoft.com/office/drawing/2014/main" id="{B5E3544B-BEC0-0778-3145-D57370EEFAF6}"/>
              </a:ext>
            </a:extLst>
          </p:cNvPr>
          <p:cNvSpPr>
            <a:spLocks noGrp="1"/>
          </p:cNvSpPr>
          <p:nvPr>
            <p:ph sz="half" idx="2"/>
          </p:nvPr>
        </p:nvSpPr>
        <p:spPr>
          <a:xfrm>
            <a:off x="0" y="2353803"/>
            <a:ext cx="3782291" cy="2208176"/>
          </a:xfrm>
          <a:solidFill>
            <a:schemeClr val="accent1"/>
          </a:solidFill>
        </p:spPr>
        <p:txBody>
          <a:bodyPr>
            <a:noAutofit/>
          </a:bodyPr>
          <a:lstStyle/>
          <a:p>
            <a:r>
              <a:rPr lang="en-US" sz="1400" b="1" dirty="0">
                <a:latin typeface="Times New Roman" panose="02020603050405020304" pitchFamily="18" charset="0"/>
                <a:cs typeface="Times New Roman" panose="02020603050405020304" pitchFamily="18" charset="0"/>
              </a:rPr>
              <a:t>Q)Does player origin (country of birth) and physical attributes align with specific positional or performance clusters using K-means?</a:t>
            </a:r>
          </a:p>
          <a:p>
            <a:r>
              <a:rPr lang="en-US" sz="1400" b="1" dirty="0">
                <a:latin typeface="Times New Roman" panose="02020603050405020304" pitchFamily="18" charset="0"/>
                <a:cs typeface="Times New Roman" panose="02020603050405020304" pitchFamily="18" charset="0"/>
              </a:rPr>
              <a:t>Optimal K :</a:t>
            </a:r>
          </a:p>
          <a:p>
            <a:r>
              <a:rPr lang="en-US" sz="1400" b="1" dirty="0">
                <a:latin typeface="Times New Roman" panose="02020603050405020304" pitchFamily="18" charset="0"/>
                <a:cs typeface="Times New Roman" panose="02020603050405020304" pitchFamily="18" charset="0"/>
              </a:rPr>
              <a:t>k=3 is the elbow point(the point from which reduction becomes slower )</a:t>
            </a:r>
            <a:endParaRPr lang="en-IN" sz="1400" b="1" dirty="0">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2786253C-EA63-84F1-65FD-8BBF364C160F}"/>
              </a:ext>
            </a:extLst>
          </p:cNvPr>
          <p:cNvSpPr>
            <a:spLocks noGrp="1"/>
          </p:cNvSpPr>
          <p:nvPr>
            <p:ph sz="quarter" idx="4"/>
          </p:nvPr>
        </p:nvSpPr>
        <p:spPr>
          <a:xfrm>
            <a:off x="7858440" y="1924607"/>
            <a:ext cx="3782291" cy="4129229"/>
          </a:xfrm>
          <a:solidFill>
            <a:schemeClr val="accent1"/>
          </a:solidFill>
        </p:spPr>
        <p:txBody>
          <a:bodyPr>
            <a:noAutofit/>
          </a:bodyPr>
          <a:lstStyle/>
          <a:p>
            <a:r>
              <a:rPr lang="en-IN" sz="1400" b="1" dirty="0">
                <a:latin typeface="Times New Roman" panose="02020603050405020304" pitchFamily="18" charset="0"/>
                <a:cs typeface="Times New Roman" panose="02020603050405020304" pitchFamily="18" charset="0"/>
              </a:rPr>
              <a:t>Evaluation Metrics:</a:t>
            </a:r>
          </a:p>
          <a:p>
            <a:r>
              <a:rPr lang="en-US" sz="1600" dirty="0" err="1">
                <a:latin typeface="Times New Roman" panose="02020603050405020304" pitchFamily="18" charset="0"/>
                <a:cs typeface="Times New Roman" panose="02020603050405020304" pitchFamily="18" charset="0"/>
              </a:rPr>
              <a:t>calinski_harabasz_score</a:t>
            </a:r>
            <a:r>
              <a:rPr lang="en-US" sz="1600" dirty="0">
                <a:latin typeface="Times New Roman" panose="02020603050405020304" pitchFamily="18" charset="0"/>
                <a:cs typeface="Times New Roman" panose="02020603050405020304" pitchFamily="18" charset="0"/>
              </a:rPr>
              <a:t> is 5816.9 so in general cases it is strong and well separated clusters   .       </a:t>
            </a:r>
          </a:p>
          <a:p>
            <a:r>
              <a:rPr lang="en-US" sz="1600" dirty="0">
                <a:latin typeface="Times New Roman" panose="02020603050405020304" pitchFamily="18" charset="0"/>
                <a:cs typeface="Times New Roman" panose="02020603050405020304" pitchFamily="18" charset="0"/>
              </a:rPr>
              <a:t>0.68 is the </a:t>
            </a:r>
            <a:r>
              <a:rPr lang="en-US" sz="1600" dirty="0" err="1">
                <a:latin typeface="Times New Roman" panose="02020603050405020304" pitchFamily="18" charset="0"/>
                <a:cs typeface="Times New Roman" panose="02020603050405020304" pitchFamily="18" charset="0"/>
              </a:rPr>
              <a:t>davies_bouldin</a:t>
            </a:r>
            <a:r>
              <a:rPr lang="en-US" sz="1600" dirty="0">
                <a:latin typeface="Times New Roman" panose="02020603050405020304" pitchFamily="18" charset="0"/>
                <a:cs typeface="Times New Roman" panose="02020603050405020304" pitchFamily="18" charset="0"/>
              </a:rPr>
              <a:t> score shows that it is moderate clustering quality but miles behind poor nearer to excellent 0.5 so a average score.                                                             \</a:t>
            </a:r>
          </a:p>
          <a:p>
            <a:r>
              <a:rPr lang="en-US" sz="1600" dirty="0">
                <a:latin typeface="Times New Roman" panose="02020603050405020304" pitchFamily="18" charset="0"/>
                <a:cs typeface="Times New Roman" panose="02020603050405020304" pitchFamily="18" charset="0"/>
              </a:rPr>
              <a:t>   0.617 </a:t>
            </a:r>
            <a:r>
              <a:rPr lang="en-US" sz="1600" dirty="0" err="1">
                <a:latin typeface="Times New Roman" panose="02020603050405020304" pitchFamily="18" charset="0"/>
                <a:cs typeface="Times New Roman" panose="02020603050405020304" pitchFamily="18" charset="0"/>
              </a:rPr>
              <a:t>Shillouete</a:t>
            </a:r>
            <a:r>
              <a:rPr lang="en-US" sz="1600" dirty="0">
                <a:latin typeface="Times New Roman" panose="02020603050405020304" pitchFamily="18" charset="0"/>
                <a:cs typeface="Times New Roman" panose="02020603050405020304" pitchFamily="18" charset="0"/>
              </a:rPr>
              <a:t> score means clustering is good and well separated .</a:t>
            </a:r>
            <a:endParaRPr lang="en-IN" sz="1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C90BE532-24A7-1F8E-5402-F5FA846DAB0C}"/>
              </a:ext>
            </a:extLst>
          </p:cNvPr>
          <p:cNvPicPr>
            <a:picLocks noChangeAspect="1"/>
          </p:cNvPicPr>
          <p:nvPr/>
        </p:nvPicPr>
        <p:blipFill>
          <a:blip r:embed="rId3"/>
          <a:stretch>
            <a:fillRect/>
          </a:stretch>
        </p:blipFill>
        <p:spPr>
          <a:xfrm>
            <a:off x="3969098" y="3429000"/>
            <a:ext cx="3587261" cy="3476673"/>
          </a:xfrm>
          <a:prstGeom prst="rect">
            <a:avLst/>
          </a:prstGeom>
        </p:spPr>
      </p:pic>
      <p:pic>
        <p:nvPicPr>
          <p:cNvPr id="12" name="Picture 11">
            <a:extLst>
              <a:ext uri="{FF2B5EF4-FFF2-40B4-BE49-F238E27FC236}">
                <a16:creationId xmlns:a16="http://schemas.microsoft.com/office/drawing/2014/main" id="{FA2761BB-BA6F-FCD9-A79F-C019E43E22AB}"/>
              </a:ext>
            </a:extLst>
          </p:cNvPr>
          <p:cNvPicPr>
            <a:picLocks noChangeAspect="1"/>
          </p:cNvPicPr>
          <p:nvPr/>
        </p:nvPicPr>
        <p:blipFill>
          <a:blip r:embed="rId4"/>
          <a:stretch>
            <a:fillRect/>
          </a:stretch>
        </p:blipFill>
        <p:spPr>
          <a:xfrm>
            <a:off x="259385" y="4561979"/>
            <a:ext cx="3368070" cy="2150320"/>
          </a:xfrm>
          <a:prstGeom prst="rect">
            <a:avLst/>
          </a:prstGeom>
        </p:spPr>
      </p:pic>
      <p:sp>
        <p:nvSpPr>
          <p:cNvPr id="8" name="TextBox 7">
            <a:extLst>
              <a:ext uri="{FF2B5EF4-FFF2-40B4-BE49-F238E27FC236}">
                <a16:creationId xmlns:a16="http://schemas.microsoft.com/office/drawing/2014/main" id="{ACC1D3F4-C9A8-B7F4-ED03-4FEB63493252}"/>
              </a:ext>
            </a:extLst>
          </p:cNvPr>
          <p:cNvSpPr txBox="1"/>
          <p:nvPr/>
        </p:nvSpPr>
        <p:spPr>
          <a:xfrm>
            <a:off x="3969098" y="3101500"/>
            <a:ext cx="3275764" cy="261610"/>
          </a:xfrm>
          <a:prstGeom prst="rect">
            <a:avLst/>
          </a:prstGeom>
          <a:solidFill>
            <a:schemeClr val="accent1"/>
          </a:solidFill>
        </p:spPr>
        <p:txBody>
          <a:bodyPr wrap="square">
            <a:spAutoFit/>
          </a:bodyPr>
          <a:lstStyle/>
          <a:p>
            <a:r>
              <a:rPr lang="en-IN" sz="1100" b="1" dirty="0">
                <a:latin typeface="Times New Roman" panose="02020603050405020304" pitchFamily="18" charset="0"/>
                <a:cs typeface="Times New Roman" panose="02020603050405020304" pitchFamily="18" charset="0"/>
              </a:rPr>
              <a:t>Scatter plot representation of K-Means Clustering:</a:t>
            </a:r>
          </a:p>
        </p:txBody>
      </p:sp>
    </p:spTree>
    <p:extLst>
      <p:ext uri="{BB962C8B-B14F-4D97-AF65-F5344CB8AC3E}">
        <p14:creationId xmlns:p14="http://schemas.microsoft.com/office/powerpoint/2010/main" val="1794956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4EE00C5-5DD7-0796-AF16-B0D39271D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69ABE-DC75-5A14-9C20-9A7DB17B6BFA}"/>
              </a:ext>
            </a:extLst>
          </p:cNvPr>
          <p:cNvSpPr>
            <a:spLocks noGrp="1"/>
          </p:cNvSpPr>
          <p:nvPr>
            <p:ph type="title"/>
          </p:nvPr>
        </p:nvSpPr>
        <p:spPr>
          <a:xfrm>
            <a:off x="80615" y="151983"/>
            <a:ext cx="9607661" cy="1056319"/>
          </a:xfrm>
        </p:spPr>
        <p:txBody>
          <a:bodyPr/>
          <a:lstStyle/>
          <a:p>
            <a:r>
              <a:rPr lang="en-IN" dirty="0">
                <a:effectLst/>
              </a:rPr>
              <a:t>Core Objective 10:Contract Management</a:t>
            </a:r>
            <a:endParaRPr lang="en-IN" dirty="0"/>
          </a:p>
        </p:txBody>
      </p:sp>
      <p:sp>
        <p:nvSpPr>
          <p:cNvPr id="3" name="Text Placeholder 2">
            <a:extLst>
              <a:ext uri="{FF2B5EF4-FFF2-40B4-BE49-F238E27FC236}">
                <a16:creationId xmlns:a16="http://schemas.microsoft.com/office/drawing/2014/main" id="{D42224B4-D13A-C03A-E30A-999FCEAEC9B7}"/>
              </a:ext>
            </a:extLst>
          </p:cNvPr>
          <p:cNvSpPr>
            <a:spLocks noGrp="1"/>
          </p:cNvSpPr>
          <p:nvPr>
            <p:ph type="body" idx="1"/>
          </p:nvPr>
        </p:nvSpPr>
        <p:spPr>
          <a:xfrm>
            <a:off x="0" y="807330"/>
            <a:ext cx="4645152" cy="801943"/>
          </a:xfrm>
        </p:spPr>
        <p:txBody>
          <a:bodyPr>
            <a:normAutofit/>
          </a:bodyPr>
          <a:lstStyle/>
          <a:p>
            <a:r>
              <a:rPr lang="en-IN" dirty="0">
                <a:solidFill>
                  <a:srgbClr val="C00000"/>
                </a:solidFill>
              </a:rPr>
              <a:t>1.Descriptive analysis</a:t>
            </a:r>
            <a:endParaRPr lang="en-US" dirty="0">
              <a:solidFill>
                <a:srgbClr val="C00000"/>
              </a:solidFill>
            </a:endParaRPr>
          </a:p>
          <a:p>
            <a:endParaRPr lang="en-IN" dirty="0"/>
          </a:p>
        </p:txBody>
      </p:sp>
      <p:sp>
        <p:nvSpPr>
          <p:cNvPr id="4" name="Content Placeholder 3">
            <a:extLst>
              <a:ext uri="{FF2B5EF4-FFF2-40B4-BE49-F238E27FC236}">
                <a16:creationId xmlns:a16="http://schemas.microsoft.com/office/drawing/2014/main" id="{792B8747-1811-D3E7-D089-1A1EA2A507A8}"/>
              </a:ext>
            </a:extLst>
          </p:cNvPr>
          <p:cNvSpPr>
            <a:spLocks noGrp="1"/>
          </p:cNvSpPr>
          <p:nvPr>
            <p:ph sz="half" idx="2"/>
          </p:nvPr>
        </p:nvSpPr>
        <p:spPr>
          <a:xfrm>
            <a:off x="80616" y="1896262"/>
            <a:ext cx="5174672" cy="4961738"/>
          </a:xfrm>
          <a:solidFill>
            <a:schemeClr val="accent1"/>
          </a:solidFill>
        </p:spPr>
        <p:txBody>
          <a:bodyPr>
            <a:normAutofit fontScale="25000" lnSpcReduction="20000"/>
          </a:bodyPr>
          <a:lstStyle/>
          <a:p>
            <a:r>
              <a:rPr lang="en-US" sz="5600" b="1" dirty="0">
                <a:latin typeface="Times New Roman" panose="02020603050405020304" pitchFamily="18" charset="0"/>
                <a:cs typeface="Times New Roman" panose="02020603050405020304" pitchFamily="18" charset="0"/>
              </a:rPr>
              <a:t>Q) How do player positions, foot preference, and club affiliations influence the timing and market value of contract </a:t>
            </a:r>
            <a:r>
              <a:rPr lang="en-US" sz="5600" b="1" dirty="0" err="1">
                <a:latin typeface="Times New Roman" panose="02020603050405020304" pitchFamily="18" charset="0"/>
                <a:cs typeface="Times New Roman" panose="02020603050405020304" pitchFamily="18" charset="0"/>
              </a:rPr>
              <a:t>expirations,what</a:t>
            </a:r>
            <a:r>
              <a:rPr lang="en-US" sz="5600" b="1" dirty="0">
                <a:latin typeface="Times New Roman" panose="02020603050405020304" pitchFamily="18" charset="0"/>
                <a:cs typeface="Times New Roman" panose="02020603050405020304" pitchFamily="18" charset="0"/>
              </a:rPr>
              <a:t> patterns emerge in contract expiry trends over the years across different player roles? </a:t>
            </a:r>
          </a:p>
          <a:p>
            <a:pPr marL="0" indent="0">
              <a:buNone/>
            </a:pPr>
            <a:r>
              <a:rPr lang="en-US" sz="7200" b="1" dirty="0">
                <a:latin typeface="Times New Roman" panose="02020603050405020304" pitchFamily="18" charset="0"/>
                <a:cs typeface="Times New Roman" panose="02020603050405020304" pitchFamily="18" charset="0"/>
              </a:rPr>
              <a:t>Ans:</a:t>
            </a:r>
          </a:p>
          <a:p>
            <a:r>
              <a:rPr lang="en-US" sz="7200" b="1" dirty="0">
                <a:latin typeface="Times New Roman" panose="02020603050405020304" pitchFamily="18" charset="0"/>
                <a:cs typeface="Times New Roman" panose="02020603050405020304" pitchFamily="18" charset="0"/>
              </a:rPr>
              <a:t>Midfielders</a:t>
            </a:r>
            <a:r>
              <a:rPr lang="en-US" sz="7200" dirty="0">
                <a:latin typeface="Times New Roman" panose="02020603050405020304" pitchFamily="18" charset="0"/>
                <a:cs typeface="Times New Roman" panose="02020603050405020304" pitchFamily="18" charset="0"/>
              </a:rPr>
              <a:t> have the highest market value at contract expiry. </a:t>
            </a:r>
          </a:p>
          <a:p>
            <a:r>
              <a:rPr lang="en-US" sz="7200" b="1" dirty="0">
                <a:latin typeface="Times New Roman" panose="02020603050405020304" pitchFamily="18" charset="0"/>
                <a:cs typeface="Times New Roman" panose="02020603050405020304" pitchFamily="18" charset="0"/>
              </a:rPr>
              <a:t>2027</a:t>
            </a:r>
            <a:r>
              <a:rPr lang="en-US" sz="7200" dirty="0">
                <a:latin typeface="Times New Roman" panose="02020603050405020304" pitchFamily="18" charset="0"/>
                <a:cs typeface="Times New Roman" panose="02020603050405020304" pitchFamily="18" charset="0"/>
              </a:rPr>
              <a:t> sees the highest number of expiring contracts (~1,488 players, mostly attackers).</a:t>
            </a:r>
          </a:p>
          <a:p>
            <a:r>
              <a:rPr lang="en-US" sz="7200" b="1" dirty="0">
                <a:latin typeface="Times New Roman" panose="02020603050405020304" pitchFamily="18" charset="0"/>
                <a:cs typeface="Times New Roman" panose="02020603050405020304" pitchFamily="18" charset="0"/>
              </a:rPr>
              <a:t>Football Club </a:t>
            </a:r>
            <a:r>
              <a:rPr lang="en-US" sz="7200" b="1" dirty="0" err="1">
                <a:latin typeface="Times New Roman" panose="02020603050405020304" pitchFamily="18" charset="0"/>
                <a:cs typeface="Times New Roman" panose="02020603050405020304" pitchFamily="18" charset="0"/>
              </a:rPr>
              <a:t>Nords</a:t>
            </a:r>
            <a:r>
              <a:rPr lang="en-US" sz="7200" dirty="0">
                <a:latin typeface="Times New Roman" panose="02020603050405020304" pitchFamily="18" charset="0"/>
                <a:cs typeface="Times New Roman" panose="02020603050405020304" pitchFamily="18" charset="0"/>
              </a:rPr>
              <a:t> leads with 175 expiring contracts (170 right-footed, 5 left-footed).</a:t>
            </a:r>
            <a:endParaRPr lang="en-US" sz="72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8835EB3-99E6-1F66-9CAF-8FFF1B8F4B37}"/>
              </a:ext>
            </a:extLst>
          </p:cNvPr>
          <p:cNvSpPr>
            <a:spLocks noGrp="1"/>
          </p:cNvSpPr>
          <p:nvPr>
            <p:ph type="body" sz="quarter" idx="3"/>
          </p:nvPr>
        </p:nvSpPr>
        <p:spPr/>
        <p:txBody>
          <a:bodyPr>
            <a:normAutofit/>
          </a:bodyPr>
          <a:lstStyle/>
          <a:p>
            <a:endParaRPr lang="en-IN"/>
          </a:p>
        </p:txBody>
      </p:sp>
      <p:pic>
        <p:nvPicPr>
          <p:cNvPr id="8" name="Content Placeholder 7">
            <a:extLst>
              <a:ext uri="{FF2B5EF4-FFF2-40B4-BE49-F238E27FC236}">
                <a16:creationId xmlns:a16="http://schemas.microsoft.com/office/drawing/2014/main" id="{9C9B1F94-96C0-2AE1-31CE-93D0001456FA}"/>
              </a:ext>
            </a:extLst>
          </p:cNvPr>
          <p:cNvPicPr>
            <a:picLocks noGrp="1" noChangeAspect="1"/>
          </p:cNvPicPr>
          <p:nvPr>
            <p:ph sz="quarter" idx="4"/>
          </p:nvPr>
        </p:nvPicPr>
        <p:blipFill>
          <a:blip r:embed="rId3"/>
          <a:stretch>
            <a:fillRect/>
          </a:stretch>
        </p:blipFill>
        <p:spPr>
          <a:xfrm>
            <a:off x="5255288" y="807330"/>
            <a:ext cx="6856096" cy="5917935"/>
          </a:xfrm>
        </p:spPr>
      </p:pic>
    </p:spTree>
    <p:extLst>
      <p:ext uri="{BB962C8B-B14F-4D97-AF65-F5344CB8AC3E}">
        <p14:creationId xmlns:p14="http://schemas.microsoft.com/office/powerpoint/2010/main" val="2003263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F3063-7A06-09E1-7FB0-4C98DB4AA57D}"/>
              </a:ext>
            </a:extLst>
          </p:cNvPr>
          <p:cNvSpPr>
            <a:spLocks noGrp="1"/>
          </p:cNvSpPr>
          <p:nvPr>
            <p:ph type="title"/>
          </p:nvPr>
        </p:nvSpPr>
        <p:spPr>
          <a:xfrm>
            <a:off x="844476" y="1600199"/>
            <a:ext cx="3539266" cy="4297680"/>
          </a:xfrm>
        </p:spPr>
        <p:txBody>
          <a:bodyPr anchor="ctr">
            <a:normAutofit/>
          </a:bodyPr>
          <a:lstStyle/>
          <a:p>
            <a:r>
              <a:rPr lang="en-US" dirty="0"/>
              <a:t>Summary</a:t>
            </a:r>
            <a:endParaRPr lang="en-IN"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2FD7F8-D385-722B-760B-038E3D688736}"/>
              </a:ext>
            </a:extLst>
          </p:cNvPr>
          <p:cNvSpPr>
            <a:spLocks noGrp="1"/>
          </p:cNvSpPr>
          <p:nvPr>
            <p:ph idx="1"/>
          </p:nvPr>
        </p:nvSpPr>
        <p:spPr>
          <a:xfrm>
            <a:off x="4924851" y="1600199"/>
            <a:ext cx="6130003" cy="4297680"/>
          </a:xfrm>
          <a:solidFill>
            <a:schemeClr val="accent1"/>
          </a:solidFill>
        </p:spPr>
        <p:txBody>
          <a:bodyPr anchor="ctr">
            <a:normAutofit/>
          </a:bodyPr>
          <a:lstStyle/>
          <a:p>
            <a:pPr>
              <a:lnSpc>
                <a:spcPct val="110000"/>
              </a:lnSpc>
              <a:buNone/>
            </a:pPr>
            <a:r>
              <a:rPr lang="en-US" sz="1300" b="1" dirty="0">
                <a:effectLst/>
              </a:rPr>
              <a:t>Performance Analysis</a:t>
            </a:r>
            <a:r>
              <a:rPr lang="en-US" sz="1300" dirty="0">
                <a:effectLst/>
              </a:rPr>
              <a:t>: </a:t>
            </a:r>
            <a:r>
              <a:rPr lang="en-US" sz="1300" dirty="0">
                <a:effectLst/>
                <a:latin typeface="Times New Roman" panose="02020603050405020304" pitchFamily="18" charset="0"/>
                <a:cs typeface="Times New Roman" panose="02020603050405020304" pitchFamily="18" charset="0"/>
              </a:rPr>
              <a:t>Logistic Regression was not able to classify players as high or low performers using goal involvement and cards. So we shifted to KNN it gave good result. The Central Limit Theorem and Normal Distribution on minutes played revealed stamina trends.</a:t>
            </a:r>
          </a:p>
          <a:p>
            <a:pPr>
              <a:lnSpc>
                <a:spcPct val="110000"/>
              </a:lnSpc>
              <a:buNone/>
            </a:pPr>
            <a:r>
              <a:rPr lang="en-US" sz="1300" b="1" dirty="0">
                <a:effectLst/>
              </a:rPr>
              <a:t>Player Profile and Market Value</a:t>
            </a:r>
            <a:r>
              <a:rPr lang="en-US" sz="1300" dirty="0">
                <a:effectLst/>
              </a:rPr>
              <a:t>: </a:t>
            </a:r>
            <a:r>
              <a:rPr lang="en-US" sz="1300" dirty="0">
                <a:effectLst/>
                <a:latin typeface="Times New Roman" panose="02020603050405020304" pitchFamily="18" charset="0"/>
                <a:cs typeface="Times New Roman" panose="02020603050405020304" pitchFamily="18" charset="0"/>
              </a:rPr>
              <a:t>Simple and Multiple Linear Regression models predicted market value using goals, assists, age, and position. The best model was selected for accurate valuation.</a:t>
            </a:r>
          </a:p>
          <a:p>
            <a:pPr>
              <a:lnSpc>
                <a:spcPct val="110000"/>
              </a:lnSpc>
              <a:buNone/>
            </a:pPr>
            <a:r>
              <a:rPr lang="en-US" sz="1300" b="1" dirty="0">
                <a:effectLst/>
              </a:rPr>
              <a:t>Team Comparison</a:t>
            </a:r>
            <a:r>
              <a:rPr lang="en-US" sz="1300" dirty="0">
                <a:effectLst/>
              </a:rPr>
              <a:t>: </a:t>
            </a:r>
            <a:r>
              <a:rPr lang="en-US" sz="1300" dirty="0">
                <a:effectLst/>
                <a:latin typeface="Times New Roman" panose="02020603050405020304" pitchFamily="18" charset="0"/>
                <a:cs typeface="Times New Roman" panose="02020603050405020304" pitchFamily="18" charset="0"/>
              </a:rPr>
              <a:t>Z-tests on home and away club goals identified significant performance differences across teams.</a:t>
            </a:r>
          </a:p>
          <a:p>
            <a:pPr>
              <a:lnSpc>
                <a:spcPct val="110000"/>
              </a:lnSpc>
              <a:buNone/>
            </a:pPr>
            <a:r>
              <a:rPr lang="en-US" sz="1300" b="1" dirty="0">
                <a:effectLst/>
              </a:rPr>
              <a:t>Attendance and Stadium Analysis</a:t>
            </a:r>
            <a:r>
              <a:rPr lang="en-US" sz="1300" dirty="0">
                <a:effectLst/>
              </a:rPr>
              <a:t>: </a:t>
            </a:r>
            <a:r>
              <a:rPr lang="en-US" sz="1300" dirty="0">
                <a:effectLst/>
                <a:latin typeface="Times New Roman" panose="02020603050405020304" pitchFamily="18" charset="0"/>
                <a:cs typeface="Times New Roman" panose="02020603050405020304" pitchFamily="18" charset="0"/>
              </a:rPr>
              <a:t>KNN classification categorized matches as high or low attendance using home club, competition type, and date, aiding stadium </a:t>
            </a:r>
            <a:r>
              <a:rPr lang="en-US" sz="1300" dirty="0">
                <a:effectLst/>
              </a:rPr>
              <a:t>management.</a:t>
            </a:r>
          </a:p>
          <a:p>
            <a:pPr>
              <a:lnSpc>
                <a:spcPct val="110000"/>
              </a:lnSpc>
              <a:buNone/>
            </a:pPr>
            <a:r>
              <a:rPr lang="en-US" sz="1300" b="1" dirty="0">
                <a:effectLst/>
              </a:rPr>
              <a:t>Referee Analysis</a:t>
            </a:r>
            <a:r>
              <a:rPr lang="en-US" sz="1300" dirty="0">
                <a:effectLst/>
              </a:rPr>
              <a:t>: </a:t>
            </a:r>
            <a:r>
              <a:rPr lang="en-US" sz="1300" dirty="0">
                <a:effectLst/>
                <a:latin typeface="Times New Roman" panose="02020603050405020304" pitchFamily="18" charset="0"/>
                <a:cs typeface="Times New Roman" panose="02020603050405020304" pitchFamily="18" charset="0"/>
              </a:rPr>
              <a:t>Tobias Stieler issued the most cards (25.48%). Referees with the most card-wise decisions gave no red cards. Card issuance(Yellow Card) increased from 2017-2020 compared to 2012-2017. Felix Zwayer officiated most in October.</a:t>
            </a:r>
          </a:p>
          <a:p>
            <a:pPr>
              <a:lnSpc>
                <a:spcPct val="110000"/>
              </a:lnSpc>
            </a:pPr>
            <a:endParaRPr lang="en-IN" sz="1300" dirty="0"/>
          </a:p>
        </p:txBody>
      </p:sp>
    </p:spTree>
    <p:extLst>
      <p:ext uri="{BB962C8B-B14F-4D97-AF65-F5344CB8AC3E}">
        <p14:creationId xmlns:p14="http://schemas.microsoft.com/office/powerpoint/2010/main" val="280782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07706-1FB2-2481-F214-F0D6DE9F6889}"/>
              </a:ext>
            </a:extLst>
          </p:cNvPr>
          <p:cNvSpPr>
            <a:spLocks noGrp="1"/>
          </p:cNvSpPr>
          <p:nvPr>
            <p:ph type="title"/>
          </p:nvPr>
        </p:nvSpPr>
        <p:spPr>
          <a:xfrm>
            <a:off x="844476" y="1600199"/>
            <a:ext cx="3539266" cy="4297680"/>
          </a:xfrm>
        </p:spPr>
        <p:txBody>
          <a:bodyPr anchor="ctr">
            <a:normAutofit/>
          </a:bodyPr>
          <a:lstStyle/>
          <a:p>
            <a:endParaRPr lang="en-IN"/>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7ED9A3-E79F-5456-8637-7A64281370EC}"/>
              </a:ext>
            </a:extLst>
          </p:cNvPr>
          <p:cNvSpPr>
            <a:spLocks noGrp="1"/>
          </p:cNvSpPr>
          <p:nvPr>
            <p:ph idx="1"/>
          </p:nvPr>
        </p:nvSpPr>
        <p:spPr>
          <a:xfrm>
            <a:off x="4924851" y="1600199"/>
            <a:ext cx="6130003" cy="4297680"/>
          </a:xfrm>
          <a:solidFill>
            <a:schemeClr val="accent1"/>
          </a:solidFill>
        </p:spPr>
        <p:txBody>
          <a:bodyPr anchor="ctr">
            <a:normAutofit/>
          </a:bodyPr>
          <a:lstStyle/>
          <a:p>
            <a:pPr>
              <a:lnSpc>
                <a:spcPct val="110000"/>
              </a:lnSpc>
              <a:buNone/>
            </a:pPr>
            <a:r>
              <a:rPr lang="en-US" sz="1400" b="1" dirty="0">
                <a:effectLst/>
              </a:rPr>
              <a:t>Substitution Patterns</a:t>
            </a:r>
            <a:r>
              <a:rPr lang="en-US" sz="1400" dirty="0">
                <a:effectLst/>
              </a:rPr>
              <a:t>: </a:t>
            </a:r>
            <a:r>
              <a:rPr lang="en-US" sz="1400" dirty="0">
                <a:effectLst/>
                <a:latin typeface="Times New Roman" panose="02020603050405020304" pitchFamily="18" charset="0"/>
                <a:cs typeface="Times New Roman" panose="02020603050405020304" pitchFamily="18" charset="0"/>
              </a:rPr>
              <a:t>Game ID 4103556 had the most substitutions, mainly in the 70th-80th minute. Kasper Hjulmand made 130 substitutions, 73.85% not leading to goals.</a:t>
            </a:r>
          </a:p>
          <a:p>
            <a:pPr>
              <a:lnSpc>
                <a:spcPct val="110000"/>
              </a:lnSpc>
              <a:buNone/>
            </a:pPr>
            <a:r>
              <a:rPr lang="en-US" sz="1400" b="1" dirty="0">
                <a:effectLst/>
              </a:rPr>
              <a:t>Event Analysis</a:t>
            </a:r>
            <a:r>
              <a:rPr lang="en-US" sz="1400" dirty="0">
                <a:effectLst/>
              </a:rPr>
              <a:t>:</a:t>
            </a:r>
            <a:r>
              <a:rPr lang="en-US" sz="1400" dirty="0">
                <a:effectLst/>
                <a:latin typeface="Times New Roman" panose="02020603050405020304" pitchFamily="18" charset="0"/>
                <a:cs typeface="Times New Roman" panose="02020603050405020304" pitchFamily="18" charset="0"/>
              </a:rPr>
              <a:t> Goals, cards, and substitutions peaked in the second half. Attendance rose in the second half, with 85.03% staying (14.96% first half only).</a:t>
            </a:r>
          </a:p>
          <a:p>
            <a:pPr>
              <a:lnSpc>
                <a:spcPct val="110000"/>
              </a:lnSpc>
              <a:buNone/>
            </a:pPr>
            <a:r>
              <a:rPr lang="en-US" sz="1400" b="1" dirty="0">
                <a:effectLst/>
              </a:rPr>
              <a:t>Competition Analysis</a:t>
            </a:r>
            <a:r>
              <a:rPr lang="en-US" sz="1400" dirty="0">
                <a:effectLst/>
              </a:rPr>
              <a:t>: </a:t>
            </a:r>
            <a:r>
              <a:rPr lang="en-US" sz="1400" dirty="0">
                <a:effectLst/>
                <a:latin typeface="Times New Roman" panose="02020603050405020304" pitchFamily="18" charset="0"/>
                <a:cs typeface="Times New Roman" panose="02020603050405020304" pitchFamily="18" charset="0"/>
              </a:rPr>
              <a:t>An unknown competition had the highest average goals per match (11.37). Domestic leagues had higher attendance. Borussia Dortmund showed consistent performance.</a:t>
            </a:r>
          </a:p>
          <a:p>
            <a:pPr>
              <a:lnSpc>
                <a:spcPct val="110000"/>
              </a:lnSpc>
              <a:buNone/>
            </a:pPr>
            <a:r>
              <a:rPr lang="en-US" sz="1400" b="1" dirty="0">
                <a:effectLst/>
              </a:rPr>
              <a:t>Player Attributes and Demographics</a:t>
            </a:r>
            <a:r>
              <a:rPr lang="en-US" sz="1400" dirty="0">
                <a:effectLst/>
              </a:rPr>
              <a:t>: </a:t>
            </a:r>
            <a:r>
              <a:rPr lang="en-US" sz="1400" dirty="0">
                <a:effectLst/>
                <a:latin typeface="Times New Roman" panose="02020603050405020304" pitchFamily="18" charset="0"/>
                <a:cs typeface="Times New Roman" panose="02020603050405020304" pitchFamily="18" charset="0"/>
              </a:rPr>
              <a:t>Right-footed players had higher market value; height correlated weakly. Cluster 2 had the least value, Cluster 4 the most. The USA had the most high-value players.</a:t>
            </a:r>
          </a:p>
          <a:p>
            <a:pPr>
              <a:lnSpc>
                <a:spcPct val="110000"/>
              </a:lnSpc>
            </a:pPr>
            <a:r>
              <a:rPr lang="en-US" sz="1400" b="1" dirty="0">
                <a:effectLst/>
              </a:rPr>
              <a:t>Contract Management</a:t>
            </a:r>
            <a:r>
              <a:rPr lang="en-US" sz="1400" dirty="0">
                <a:effectLst/>
              </a:rPr>
              <a:t>: </a:t>
            </a:r>
            <a:r>
              <a:rPr lang="en-US" sz="1400" dirty="0">
                <a:effectLst/>
                <a:latin typeface="Times New Roman" panose="02020603050405020304" pitchFamily="18" charset="0"/>
                <a:cs typeface="Times New Roman" panose="02020603050405020304" pitchFamily="18" charset="0"/>
              </a:rPr>
              <a:t>Midfielders had the highest market value at contract expiry. In 2027, 1488 players’ contracts expire, mostly attackers (175 right-footed, 5 left-footed).</a:t>
            </a:r>
          </a:p>
          <a:p>
            <a:pPr>
              <a:lnSpc>
                <a:spcPct val="110000"/>
              </a:lnSpc>
            </a:pPr>
            <a:endParaRPr lang="en-IN" sz="1400" dirty="0"/>
          </a:p>
        </p:txBody>
      </p:sp>
    </p:spTree>
    <p:extLst>
      <p:ext uri="{BB962C8B-B14F-4D97-AF65-F5344CB8AC3E}">
        <p14:creationId xmlns:p14="http://schemas.microsoft.com/office/powerpoint/2010/main" val="4282777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E5E629-7060-41F9-8B50-02B2E85F7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A9266-D3EF-AC7E-01CA-A328ACB85A54}"/>
              </a:ext>
            </a:extLst>
          </p:cNvPr>
          <p:cNvSpPr>
            <a:spLocks noGrp="1"/>
          </p:cNvSpPr>
          <p:nvPr>
            <p:ph type="title"/>
          </p:nvPr>
        </p:nvSpPr>
        <p:spPr>
          <a:xfrm>
            <a:off x="941455" y="1268898"/>
            <a:ext cx="3441845" cy="4361688"/>
          </a:xfrm>
        </p:spPr>
        <p:txBody>
          <a:bodyPr anchor="ctr">
            <a:normAutofit/>
          </a:bodyPr>
          <a:lstStyle/>
          <a:p>
            <a:r>
              <a:rPr lang="en-US" dirty="0"/>
              <a:t>Conclusion</a:t>
            </a:r>
            <a:endParaRPr lang="en-IN" dirty="0"/>
          </a:p>
        </p:txBody>
      </p:sp>
      <p:grpSp>
        <p:nvGrpSpPr>
          <p:cNvPr id="17" name="Group 16">
            <a:extLst>
              <a:ext uri="{FF2B5EF4-FFF2-40B4-BE49-F238E27FC236}">
                <a16:creationId xmlns:a16="http://schemas.microsoft.com/office/drawing/2014/main" id="{F0A74D93-ED7F-4633-8594-99D9FA43DA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03005" y="676656"/>
            <a:ext cx="6945528" cy="5546173"/>
            <a:chOff x="4603005" y="1286439"/>
            <a:chExt cx="6292376" cy="4289488"/>
          </a:xfrm>
        </p:grpSpPr>
        <p:sp>
          <p:nvSpPr>
            <p:cNvPr id="11" name="Rectangle 10">
              <a:extLst>
                <a:ext uri="{FF2B5EF4-FFF2-40B4-BE49-F238E27FC236}">
                  <a16:creationId xmlns:a16="http://schemas.microsoft.com/office/drawing/2014/main" id="{88493448-FE74-4227-AC61-AF38A222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3005" y="1286439"/>
              <a:ext cx="6292376" cy="428948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BDA5412-7A0F-451B-86FE-5B4B38E05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02049" y="1490915"/>
              <a:ext cx="5894288" cy="3880536"/>
            </a:xfrm>
            <a:prstGeom prst="rect">
              <a:avLst/>
            </a:prstGeom>
            <a:solidFill>
              <a:schemeClr val="bg1">
                <a:alpha val="98000"/>
              </a:schemeClr>
            </a:soli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1598E19-BACC-4AD6-8E51-F08B186A0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5097" y="1104306"/>
            <a:ext cx="6181344" cy="4690872"/>
          </a:xfrm>
          <a:prstGeom prst="rect">
            <a:avLst/>
          </a:prstGeom>
          <a:solidFill>
            <a:schemeClr val="tx2"/>
          </a:solidFill>
          <a:ln w="6350">
            <a:solidFill>
              <a:schemeClr val="bg2"/>
            </a:solidFill>
          </a:ln>
          <a:effectLst>
            <a:innerShdw blurRad="114300">
              <a:prstClr val="black">
                <a:alpha val="78000"/>
              </a:prstClr>
            </a:innerShdw>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3C01CA-A509-448F-5F1D-2C4F9821A23F}"/>
              </a:ext>
            </a:extLst>
          </p:cNvPr>
          <p:cNvSpPr>
            <a:spLocks noGrp="1"/>
          </p:cNvSpPr>
          <p:nvPr>
            <p:ph idx="1"/>
          </p:nvPr>
        </p:nvSpPr>
        <p:spPr>
          <a:xfrm>
            <a:off x="5149689" y="1268898"/>
            <a:ext cx="5852160" cy="4361688"/>
          </a:xfrm>
        </p:spPr>
        <p:txBody>
          <a:bodyPr anchor="ctr">
            <a:normAutofit lnSpcReduction="10000"/>
          </a:bodyPr>
          <a:lstStyle/>
          <a:p>
            <a:pPr>
              <a:lnSpc>
                <a:spcPct val="110000"/>
              </a:lnSpc>
            </a:pPr>
            <a:r>
              <a:rPr lang="en-US" sz="1400" dirty="0">
                <a:solidFill>
                  <a:schemeClr val="bg1"/>
                </a:solidFill>
                <a:effectLst/>
                <a:latin typeface="Times New Roman" panose="02020603050405020304" pitchFamily="18" charset="0"/>
                <a:cs typeface="Times New Roman" panose="02020603050405020304" pitchFamily="18" charset="0"/>
              </a:rPr>
              <a:t>The analysis provides actionable insights across soccer analytics. Tobias Stieler and Felix Zwayer emerged as key referees, with disciplinary actions increasing over time. Substitutions, goals, and cards predominantly occur in the second half, suggesting teams adopt more aggressive strategies later in games.</a:t>
            </a:r>
          </a:p>
          <a:p>
            <a:pPr>
              <a:lnSpc>
                <a:spcPct val="110000"/>
              </a:lnSpc>
            </a:pPr>
            <a:r>
              <a:rPr lang="en-US" sz="1400" dirty="0">
                <a:solidFill>
                  <a:schemeClr val="bg1"/>
                </a:solidFill>
                <a:effectLst/>
                <a:latin typeface="Times New Roman" panose="02020603050405020304" pitchFamily="18" charset="0"/>
                <a:cs typeface="Times New Roman" panose="02020603050405020304" pitchFamily="18" charset="0"/>
              </a:rPr>
              <a:t> Kasper Hjulmand’s frequent substitutions rarely led to goals, indicating a need for tactical refinement. Borussia Dortmund’s consistency across competitions highlights their reliability, while the unknown competition category’s high goal average warrants further investigation. </a:t>
            </a:r>
          </a:p>
          <a:p>
            <a:pPr>
              <a:lnSpc>
                <a:spcPct val="110000"/>
              </a:lnSpc>
            </a:pPr>
            <a:r>
              <a:rPr lang="en-US" sz="1400" dirty="0">
                <a:solidFill>
                  <a:schemeClr val="bg1"/>
                </a:solidFill>
                <a:effectLst/>
                <a:latin typeface="Times New Roman" panose="02020603050405020304" pitchFamily="18" charset="0"/>
                <a:cs typeface="Times New Roman" panose="02020603050405020304" pitchFamily="18" charset="0"/>
              </a:rPr>
              <a:t>Player market value is driven by position (midfielders) and foot preference (right-footed), with the USA producing high-value players. </a:t>
            </a:r>
          </a:p>
          <a:p>
            <a:pPr>
              <a:lnSpc>
                <a:spcPct val="110000"/>
              </a:lnSpc>
            </a:pPr>
            <a:r>
              <a:rPr lang="en-US" sz="1400" dirty="0">
                <a:solidFill>
                  <a:schemeClr val="bg1"/>
                </a:solidFill>
                <a:effectLst/>
                <a:latin typeface="Times New Roman" panose="02020603050405020304" pitchFamily="18" charset="0"/>
                <a:cs typeface="Times New Roman" panose="02020603050405020304" pitchFamily="18" charset="0"/>
              </a:rPr>
              <a:t>In 2027, a significant contract expiry wave, especially for attackers, offers opportunities for strategic recruitment. </a:t>
            </a:r>
          </a:p>
          <a:p>
            <a:pPr>
              <a:lnSpc>
                <a:spcPct val="110000"/>
              </a:lnSpc>
            </a:pPr>
            <a:r>
              <a:rPr lang="en-US" sz="1400" dirty="0">
                <a:solidFill>
                  <a:schemeClr val="bg1"/>
                </a:solidFill>
                <a:effectLst/>
                <a:latin typeface="Times New Roman" panose="02020603050405020304" pitchFamily="18" charset="0"/>
                <a:cs typeface="Times New Roman" panose="02020603050405020304" pitchFamily="18" charset="0"/>
              </a:rPr>
              <a:t>Predictive models like Linear Regression, and KNN effectively classified player performance, market value, and attendance, while hypothesis testing confirmed performance disparities, enabling data-driven decisions for team management, stadium operations, and player valuation.</a:t>
            </a:r>
          </a:p>
          <a:p>
            <a:pPr>
              <a:lnSpc>
                <a:spcPct val="110000"/>
              </a:lnSpc>
            </a:pPr>
            <a:endParaRPr lang="en-IN" sz="1400" dirty="0">
              <a:solidFill>
                <a:schemeClr val="bg1"/>
              </a:solidFill>
            </a:endParaRPr>
          </a:p>
        </p:txBody>
      </p:sp>
    </p:spTree>
    <p:extLst>
      <p:ext uri="{BB962C8B-B14F-4D97-AF65-F5344CB8AC3E}">
        <p14:creationId xmlns:p14="http://schemas.microsoft.com/office/powerpoint/2010/main" val="3336177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D72785D-A92F-0645-2C4B-29DCC7F66182}"/>
              </a:ext>
            </a:extLst>
          </p:cNvPr>
          <p:cNvSpPr>
            <a:spLocks noGrp="1"/>
          </p:cNvSpPr>
          <p:nvPr>
            <p:ph type="title"/>
          </p:nvPr>
        </p:nvSpPr>
        <p:spPr>
          <a:xfrm>
            <a:off x="7555992" y="707475"/>
            <a:ext cx="3157577" cy="1312001"/>
          </a:xfrm>
          <a:solidFill>
            <a:schemeClr val="accent1"/>
          </a:solidFill>
        </p:spPr>
        <p:txBody>
          <a:bodyPr anchor="t">
            <a:normAutofit/>
          </a:bodyPr>
          <a:lstStyle/>
          <a:p>
            <a:r>
              <a:rPr lang="en-US" sz="2800" dirty="0"/>
              <a:t>THANK YOU </a:t>
            </a:r>
            <a:endParaRPr lang="en-IN" sz="2800" dirty="0"/>
          </a:p>
        </p:txBody>
      </p:sp>
      <p:cxnSp>
        <p:nvCxnSpPr>
          <p:cNvPr id="15" name="Straight Connector 14">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4" name="Content Placeholder 3" descr="Two men playing football&#10;&#10;AI-generated content may be incorrect.">
            <a:extLst>
              <a:ext uri="{FF2B5EF4-FFF2-40B4-BE49-F238E27FC236}">
                <a16:creationId xmlns:a16="http://schemas.microsoft.com/office/drawing/2014/main" id="{8D41F601-A26D-12C0-4084-2FDB228D6F81}"/>
              </a:ext>
            </a:extLst>
          </p:cNvPr>
          <p:cNvPicPr>
            <a:picLocks noChangeAspect="1"/>
          </p:cNvPicPr>
          <p:nvPr/>
        </p:nvPicPr>
        <p:blipFill>
          <a:blip r:embed="rId2"/>
          <a:stretch>
            <a:fillRect/>
          </a:stretch>
        </p:blipFill>
        <p:spPr>
          <a:xfrm>
            <a:off x="1724545" y="707475"/>
            <a:ext cx="4584625" cy="5507058"/>
          </a:xfrm>
          <a:prstGeom prst="rect">
            <a:avLst/>
          </a:prstGeom>
        </p:spPr>
      </p:pic>
      <p:sp>
        <p:nvSpPr>
          <p:cNvPr id="8" name="Content Placeholder 7">
            <a:extLst>
              <a:ext uri="{FF2B5EF4-FFF2-40B4-BE49-F238E27FC236}">
                <a16:creationId xmlns:a16="http://schemas.microsoft.com/office/drawing/2014/main" id="{272C9E47-355A-4AB9-EBEA-B3D45C28BA66}"/>
              </a:ext>
            </a:extLst>
          </p:cNvPr>
          <p:cNvSpPr>
            <a:spLocks noGrp="1"/>
          </p:cNvSpPr>
          <p:nvPr>
            <p:ph idx="1"/>
          </p:nvPr>
        </p:nvSpPr>
        <p:spPr>
          <a:xfrm>
            <a:off x="7554138" y="2273608"/>
            <a:ext cx="3159432" cy="3940925"/>
          </a:xfrm>
        </p:spPr>
        <p:txBody>
          <a:bodyPr>
            <a:normAutofit/>
          </a:bodyPr>
          <a:lstStyle/>
          <a:p>
            <a:endParaRPr lang="en-US" dirty="0"/>
          </a:p>
        </p:txBody>
      </p:sp>
    </p:spTree>
    <p:extLst>
      <p:ext uri="{BB962C8B-B14F-4D97-AF65-F5344CB8AC3E}">
        <p14:creationId xmlns:p14="http://schemas.microsoft.com/office/powerpoint/2010/main" val="52229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B21A369-10B0-8777-E1FA-DD753256BEB6}"/>
              </a:ext>
            </a:extLst>
          </p:cNvPr>
          <p:cNvSpPr>
            <a:spLocks noGrp="1"/>
          </p:cNvSpPr>
          <p:nvPr>
            <p:ph type="title"/>
          </p:nvPr>
        </p:nvSpPr>
        <p:spPr>
          <a:xfrm>
            <a:off x="1451579" y="2303047"/>
            <a:ext cx="3272093" cy="2674198"/>
          </a:xfrm>
        </p:spPr>
        <p:txBody>
          <a:bodyPr anchor="t">
            <a:normAutofit/>
          </a:bodyPr>
          <a:lstStyle/>
          <a:p>
            <a:r>
              <a:rPr lang="en-IN" dirty="0">
                <a:effectLst/>
              </a:rPr>
              <a:t>Project Outline</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D0819A1-768E-31C6-ABAA-111C4E484234}"/>
              </a:ext>
            </a:extLst>
          </p:cNvPr>
          <p:cNvGraphicFramePr>
            <a:graphicFrameLocks noGrp="1"/>
          </p:cNvGraphicFramePr>
          <p:nvPr>
            <p:ph idx="1"/>
            <p:extLst>
              <p:ext uri="{D42A27DB-BD31-4B8C-83A1-F6EECF244321}">
                <p14:modId xmlns:p14="http://schemas.microsoft.com/office/powerpoint/2010/main" val="4231220852"/>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575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98B1-0994-A957-7F68-C92A9CF023B9}"/>
              </a:ext>
            </a:extLst>
          </p:cNvPr>
          <p:cNvSpPr>
            <a:spLocks noGrp="1"/>
          </p:cNvSpPr>
          <p:nvPr>
            <p:ph type="title"/>
          </p:nvPr>
        </p:nvSpPr>
        <p:spPr/>
        <p:txBody>
          <a:bodyPr/>
          <a:lstStyle/>
          <a:p>
            <a:r>
              <a:rPr lang="en-IN" dirty="0">
                <a:effectLst/>
              </a:rPr>
              <a:t>Core Objectives</a:t>
            </a:r>
          </a:p>
        </p:txBody>
      </p:sp>
      <p:sp>
        <p:nvSpPr>
          <p:cNvPr id="3" name="Content Placeholder 2">
            <a:extLst>
              <a:ext uri="{FF2B5EF4-FFF2-40B4-BE49-F238E27FC236}">
                <a16:creationId xmlns:a16="http://schemas.microsoft.com/office/drawing/2014/main" id="{A0FE77D1-7B70-0E46-8FFE-658EFE041A58}"/>
              </a:ext>
            </a:extLst>
          </p:cNvPr>
          <p:cNvSpPr>
            <a:spLocks noGrp="1"/>
          </p:cNvSpPr>
          <p:nvPr>
            <p:ph idx="1"/>
          </p:nvPr>
        </p:nvSpPr>
        <p:spPr/>
        <p:txBody>
          <a:bodyPr/>
          <a:lstStyle/>
          <a:p>
            <a:endParaRPr lang="en-US" dirty="0"/>
          </a:p>
          <a:p>
            <a:endParaRPr lang="en-IN" dirty="0"/>
          </a:p>
        </p:txBody>
      </p:sp>
      <p:sp>
        <p:nvSpPr>
          <p:cNvPr id="5" name="TextBox 4">
            <a:extLst>
              <a:ext uri="{FF2B5EF4-FFF2-40B4-BE49-F238E27FC236}">
                <a16:creationId xmlns:a16="http://schemas.microsoft.com/office/drawing/2014/main" id="{A3C0DF10-A931-7D1C-FD70-2C1C30853F20}"/>
              </a:ext>
            </a:extLst>
          </p:cNvPr>
          <p:cNvSpPr txBox="1"/>
          <p:nvPr/>
        </p:nvSpPr>
        <p:spPr>
          <a:xfrm>
            <a:off x="1238865" y="2104103"/>
            <a:ext cx="10333703" cy="3693319"/>
          </a:xfrm>
          <a:prstGeom prst="rect">
            <a:avLst/>
          </a:prstGeom>
          <a:noFill/>
        </p:spPr>
        <p:txBody>
          <a:bodyPr wrap="square">
            <a:spAutoFit/>
          </a:bodyPr>
          <a:lstStyle/>
          <a:p>
            <a:r>
              <a:rPr lang="en-IN" dirty="0"/>
              <a:t>1. Performance Analysis</a:t>
            </a:r>
          </a:p>
          <a:p>
            <a:r>
              <a:rPr lang="en-US" dirty="0"/>
              <a:t>2. Player Profile and Market Value</a:t>
            </a:r>
          </a:p>
          <a:p>
            <a:r>
              <a:rPr lang="en-IN" dirty="0"/>
              <a:t>3. Team Comparison</a:t>
            </a:r>
          </a:p>
          <a:p>
            <a:r>
              <a:rPr lang="en-IN" dirty="0"/>
              <a:t>4. Attendance and Stadium Analysis</a:t>
            </a:r>
          </a:p>
          <a:p>
            <a:r>
              <a:rPr lang="en-US" dirty="0"/>
              <a:t>5. Referee Analysis,</a:t>
            </a:r>
          </a:p>
          <a:p>
            <a:r>
              <a:rPr lang="en-US" dirty="0"/>
              <a:t>6. Substitution Patterns, </a:t>
            </a:r>
          </a:p>
          <a:p>
            <a:r>
              <a:rPr lang="en-US" dirty="0"/>
              <a:t>7.Event Analysis</a:t>
            </a:r>
          </a:p>
          <a:p>
            <a:r>
              <a:rPr lang="en-US" dirty="0"/>
              <a:t>8.</a:t>
            </a:r>
            <a:r>
              <a:rPr lang="en-IN" dirty="0"/>
              <a:t> Competition Analysis</a:t>
            </a:r>
          </a:p>
          <a:p>
            <a:r>
              <a:rPr lang="en-US" dirty="0"/>
              <a:t>9.</a:t>
            </a:r>
            <a:r>
              <a:rPr lang="en-IN" dirty="0"/>
              <a:t> Player Attributes and Demographics</a:t>
            </a:r>
          </a:p>
          <a:p>
            <a:r>
              <a:rPr lang="en-US" dirty="0"/>
              <a:t>10.</a:t>
            </a:r>
            <a:r>
              <a:rPr lang="en-IN" dirty="0"/>
              <a:t> Contract Management</a:t>
            </a:r>
          </a:p>
          <a:p>
            <a:endParaRPr lang="en-US" dirty="0">
              <a:effectLst/>
            </a:endParaRPr>
          </a:p>
          <a:p>
            <a:endParaRPr lang="en-US" dirty="0">
              <a:effectLst/>
            </a:endParaRPr>
          </a:p>
          <a:p>
            <a:endParaRPr lang="en-IN" dirty="0"/>
          </a:p>
        </p:txBody>
      </p:sp>
      <p:pic>
        <p:nvPicPr>
          <p:cNvPr id="4" name="Picture 3">
            <a:extLst>
              <a:ext uri="{FF2B5EF4-FFF2-40B4-BE49-F238E27FC236}">
                <a16:creationId xmlns:a16="http://schemas.microsoft.com/office/drawing/2014/main" id="{C1B96E3A-C1D3-7EE1-1EFD-114806877350}"/>
              </a:ext>
            </a:extLst>
          </p:cNvPr>
          <p:cNvPicPr>
            <a:picLocks noChangeAspect="1"/>
          </p:cNvPicPr>
          <p:nvPr/>
        </p:nvPicPr>
        <p:blipFill>
          <a:blip r:embed="rId2"/>
          <a:stretch>
            <a:fillRect/>
          </a:stretch>
        </p:blipFill>
        <p:spPr>
          <a:xfrm>
            <a:off x="5635398" y="381000"/>
            <a:ext cx="6102804" cy="6379029"/>
          </a:xfrm>
          <a:prstGeom prst="rect">
            <a:avLst/>
          </a:prstGeom>
        </p:spPr>
      </p:pic>
    </p:spTree>
    <p:extLst>
      <p:ext uri="{BB962C8B-B14F-4D97-AF65-F5344CB8AC3E}">
        <p14:creationId xmlns:p14="http://schemas.microsoft.com/office/powerpoint/2010/main" val="287335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1CA962F-2B18-FA5C-9230-C480EC1CCC2D}"/>
              </a:ext>
            </a:extLst>
          </p:cNvPr>
          <p:cNvSpPr>
            <a:spLocks noGrp="1"/>
          </p:cNvSpPr>
          <p:nvPr>
            <p:ph type="title"/>
          </p:nvPr>
        </p:nvSpPr>
        <p:spPr>
          <a:xfrm>
            <a:off x="1451579" y="804519"/>
            <a:ext cx="5550357" cy="1049235"/>
          </a:xfrm>
        </p:spPr>
        <p:txBody>
          <a:bodyPr>
            <a:normAutofit/>
          </a:bodyPr>
          <a:lstStyle/>
          <a:p>
            <a:r>
              <a:rPr lang="en-US" dirty="0"/>
              <a:t>Tools and Techniques</a:t>
            </a:r>
            <a:endParaRPr lang="en-IN" dirty="0"/>
          </a:p>
        </p:txBody>
      </p:sp>
      <p:sp>
        <p:nvSpPr>
          <p:cNvPr id="28" name="Rectangle 27">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4" name="Picture 13" descr="A logo with orange and grey circles&#10;&#10;AI-generated content may be incorrect.">
            <a:extLst>
              <a:ext uri="{FF2B5EF4-FFF2-40B4-BE49-F238E27FC236}">
                <a16:creationId xmlns:a16="http://schemas.microsoft.com/office/drawing/2014/main" id="{CDA8CB1F-2686-3506-9F27-CEFABBA90C72}"/>
              </a:ext>
            </a:extLst>
          </p:cNvPr>
          <p:cNvPicPr>
            <a:picLocks noChangeAspect="1"/>
          </p:cNvPicPr>
          <p:nvPr/>
        </p:nvPicPr>
        <p:blipFill>
          <a:blip r:embed="rId2"/>
          <a:stretch>
            <a:fillRect/>
          </a:stretch>
        </p:blipFill>
        <p:spPr>
          <a:xfrm>
            <a:off x="8436377" y="481109"/>
            <a:ext cx="2149269" cy="2491906"/>
          </a:xfrm>
          <a:prstGeom prst="rect">
            <a:avLst/>
          </a:prstGeom>
        </p:spPr>
      </p:pic>
      <p:pic>
        <p:nvPicPr>
          <p:cNvPr id="12" name="Picture 11" descr="A blue text with a plus and a cross&#10;&#10;AI-generated content may be incorrect.">
            <a:extLst>
              <a:ext uri="{FF2B5EF4-FFF2-40B4-BE49-F238E27FC236}">
                <a16:creationId xmlns:a16="http://schemas.microsoft.com/office/drawing/2014/main" id="{B54E56CD-0BEE-3773-6E31-06ED92985E43}"/>
              </a:ext>
            </a:extLst>
          </p:cNvPr>
          <p:cNvPicPr>
            <a:picLocks noChangeAspect="1"/>
          </p:cNvPicPr>
          <p:nvPr/>
        </p:nvPicPr>
        <p:blipFill>
          <a:blip r:embed="rId3"/>
          <a:stretch>
            <a:fillRect/>
          </a:stretch>
        </p:blipFill>
        <p:spPr>
          <a:xfrm>
            <a:off x="7473594" y="3314795"/>
            <a:ext cx="4074836" cy="2139288"/>
          </a:xfrm>
          <a:prstGeom prst="rect">
            <a:avLst/>
          </a:prstGeom>
        </p:spPr>
      </p:pic>
      <p:pic>
        <p:nvPicPr>
          <p:cNvPr id="30" name="Picture 29">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463510A-6D25-9A83-380B-496841A792B8}"/>
              </a:ext>
            </a:extLst>
          </p:cNvPr>
          <p:cNvGraphicFramePr>
            <a:graphicFrameLocks noGrp="1"/>
          </p:cNvGraphicFramePr>
          <p:nvPr>
            <p:ph idx="1"/>
            <p:extLst>
              <p:ext uri="{D42A27DB-BD31-4B8C-83A1-F6EECF244321}">
                <p14:modId xmlns:p14="http://schemas.microsoft.com/office/powerpoint/2010/main" val="2180624297"/>
              </p:ext>
            </p:extLst>
          </p:nvPr>
        </p:nvGraphicFramePr>
        <p:xfrm>
          <a:off x="1451579" y="2015732"/>
          <a:ext cx="5550357"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03616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suit and tie talking to another person&#10;&#10;AI-generated content may be incorrect.">
            <a:extLst>
              <a:ext uri="{FF2B5EF4-FFF2-40B4-BE49-F238E27FC236}">
                <a16:creationId xmlns:a16="http://schemas.microsoft.com/office/drawing/2014/main" id="{F72C642B-C8DA-312E-E17A-58B8993C2830}"/>
              </a:ext>
            </a:extLst>
          </p:cNvPr>
          <p:cNvPicPr>
            <a:picLocks noChangeAspect="1"/>
          </p:cNvPicPr>
          <p:nvPr/>
        </p:nvPicPr>
        <p:blipFill>
          <a:blip r:embed="rId2">
            <a:alphaModFix amt="50000"/>
          </a:blip>
          <a:srcRect l="447"/>
          <a:stretch/>
        </p:blipFill>
        <p:spPr>
          <a:xfrm>
            <a:off x="305" y="10"/>
            <a:ext cx="12191695" cy="6857990"/>
          </a:xfrm>
          <a:prstGeom prst="rect">
            <a:avLst/>
          </a:prstGeom>
        </p:spPr>
      </p:pic>
      <p:sp>
        <p:nvSpPr>
          <p:cNvPr id="52"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54" name="Rectangle 53">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A8FE4BE-294B-8471-E8DD-CF1657205D2C}"/>
              </a:ext>
            </a:extLst>
          </p:cNvPr>
          <p:cNvSpPr>
            <a:spLocks noGrp="1"/>
          </p:cNvSpPr>
          <p:nvPr>
            <p:ph type="title"/>
          </p:nvPr>
        </p:nvSpPr>
        <p:spPr>
          <a:xfrm>
            <a:off x="1130271" y="1193800"/>
            <a:ext cx="3193050" cy="4699000"/>
          </a:xfrm>
        </p:spPr>
        <p:txBody>
          <a:bodyPr anchor="ctr">
            <a:normAutofit/>
          </a:bodyPr>
          <a:lstStyle/>
          <a:p>
            <a:r>
              <a:rPr lang="en-US" dirty="0"/>
              <a:t>Phase 1: Data Cleaning and Pre-processing</a:t>
            </a:r>
            <a:endParaRPr lang="en-IN" dirty="0"/>
          </a:p>
        </p:txBody>
      </p:sp>
      <p:cxnSp>
        <p:nvCxnSpPr>
          <p:cNvPr id="55" name="Straight Connector 54">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CF531E-3BC3-EA6A-44EF-CAB3F68475AA}"/>
              </a:ext>
            </a:extLst>
          </p:cNvPr>
          <p:cNvSpPr>
            <a:spLocks noGrp="1"/>
          </p:cNvSpPr>
          <p:nvPr>
            <p:ph idx="1"/>
          </p:nvPr>
        </p:nvSpPr>
        <p:spPr>
          <a:xfrm>
            <a:off x="4976636" y="1193800"/>
            <a:ext cx="6085091" cy="4699000"/>
          </a:xfrm>
        </p:spPr>
        <p:txBody>
          <a:bodyPr anchor="ctr">
            <a:noAutofit/>
          </a:bodyPr>
          <a:lstStyle/>
          <a:p>
            <a:pPr>
              <a:lnSpc>
                <a:spcPct val="110000"/>
              </a:lnSpc>
            </a:pPr>
            <a:endParaRPr lang="en-US" dirty="0"/>
          </a:p>
          <a:p>
            <a:pPr>
              <a:lnSpc>
                <a:spcPct val="110000"/>
              </a:lnSpc>
            </a:pPr>
            <a:endParaRPr lang="en-IN" dirty="0">
              <a:latin typeface="Times New Roman" panose="02020603050405020304" pitchFamily="18" charset="0"/>
              <a:cs typeface="Times New Roman" panose="02020603050405020304" pitchFamily="18" charset="0"/>
            </a:endParaRPr>
          </a:p>
          <a:p>
            <a:pPr>
              <a:lnSpc>
                <a:spcPct val="110000"/>
              </a:lnSpc>
            </a:pPr>
            <a:r>
              <a:rPr lang="en-US" dirty="0">
                <a:effectLst/>
                <a:latin typeface="Times New Roman" panose="02020603050405020304" pitchFamily="18" charset="0"/>
                <a:cs typeface="Times New Roman" panose="02020603050405020304" pitchFamily="18" charset="0"/>
              </a:rPr>
              <a:t>We imported a dataset and organized the five files into separate folders (variables). Each file was loaded using pandas' Excel reading function. </a:t>
            </a:r>
          </a:p>
          <a:p>
            <a:pPr>
              <a:lnSpc>
                <a:spcPct val="110000"/>
              </a:lnSpc>
            </a:pPr>
            <a:r>
              <a:rPr lang="en-US" dirty="0">
                <a:effectLst/>
                <a:latin typeface="Times New Roman" panose="02020603050405020304" pitchFamily="18" charset="0"/>
                <a:cs typeface="Times New Roman" panose="02020603050405020304" pitchFamily="18" charset="0"/>
              </a:rPr>
              <a:t>We checked for null values in all five folders using </a:t>
            </a:r>
            <a:r>
              <a:rPr lang="en-US" dirty="0" err="1">
                <a:effectLst/>
                <a:latin typeface="Times New Roman" panose="02020603050405020304" pitchFamily="18" charset="0"/>
                <a:cs typeface="Times New Roman" panose="02020603050405020304" pitchFamily="18" charset="0"/>
              </a:rPr>
              <a:t>folder.isnull</a:t>
            </a:r>
            <a:r>
              <a:rPr lang="en-US" dirty="0">
                <a:effectLst/>
                <a:latin typeface="Times New Roman" panose="02020603050405020304" pitchFamily="18" charset="0"/>
                <a:cs typeface="Times New Roman" panose="02020603050405020304" pitchFamily="18" charset="0"/>
              </a:rPr>
              <a:t>().sum() and filled any missing values with </a:t>
            </a:r>
            <a:r>
              <a:rPr lang="en-US" dirty="0" err="1">
                <a:effectLst/>
                <a:latin typeface="Times New Roman" panose="02020603050405020304" pitchFamily="18" charset="0"/>
                <a:cs typeface="Times New Roman" panose="02020603050405020304" pitchFamily="18" charset="0"/>
              </a:rPr>
              <a:t>fillna</a:t>
            </a:r>
            <a:r>
              <a:rPr lang="en-US" dirty="0">
                <a:effectLst/>
                <a:latin typeface="Times New Roman" panose="02020603050405020304" pitchFamily="18" charset="0"/>
                <a:cs typeface="Times New Roman" panose="02020603050405020304" pitchFamily="18" charset="0"/>
              </a:rPr>
              <a:t>, applying mean, median, or mode based on the data type (numerical or categorical). </a:t>
            </a:r>
          </a:p>
          <a:p>
            <a:pPr>
              <a:lnSpc>
                <a:spcPct val="110000"/>
              </a:lnSpc>
            </a:pPr>
            <a:r>
              <a:rPr lang="en-US" dirty="0">
                <a:effectLst/>
                <a:latin typeface="Times New Roman" panose="02020603050405020304" pitchFamily="18" charset="0"/>
                <a:cs typeface="Times New Roman" panose="02020603050405020304" pitchFamily="18" charset="0"/>
              </a:rPr>
              <a:t>Columns with object data types were converted to categorical using </a:t>
            </a:r>
            <a:r>
              <a:rPr lang="en-US" dirty="0" err="1">
                <a:effectLst/>
                <a:latin typeface="Times New Roman" panose="02020603050405020304" pitchFamily="18" charset="0"/>
                <a:cs typeface="Times New Roman" panose="02020603050405020304" pitchFamily="18" charset="0"/>
              </a:rPr>
              <a:t>astype</a:t>
            </a:r>
            <a:r>
              <a:rPr lang="en-US" dirty="0">
                <a:effectLst/>
                <a:latin typeface="Times New Roman" panose="02020603050405020304" pitchFamily="18" charset="0"/>
                <a:cs typeface="Times New Roman" panose="02020603050405020304" pitchFamily="18" charset="0"/>
              </a:rPr>
              <a:t>('category’). </a:t>
            </a:r>
          </a:p>
          <a:p>
            <a:pPr>
              <a:lnSpc>
                <a:spcPct val="110000"/>
              </a:lnSpc>
            </a:pPr>
            <a:r>
              <a:rPr lang="en-US" dirty="0">
                <a:effectLst/>
                <a:latin typeface="Times New Roman" panose="02020603050405020304" pitchFamily="18" charset="0"/>
                <a:cs typeface="Times New Roman" panose="02020603050405020304" pitchFamily="18" charset="0"/>
              </a:rPr>
              <a:t>We then merged the folders based on common columns, creating a single merged folder. </a:t>
            </a:r>
          </a:p>
          <a:p>
            <a:pPr>
              <a:lnSpc>
                <a:spcPct val="110000"/>
              </a:lnSpc>
            </a:pPr>
            <a:r>
              <a:rPr lang="en-US" dirty="0">
                <a:effectLst/>
                <a:latin typeface="Times New Roman" panose="02020603050405020304" pitchFamily="18" charset="0"/>
                <a:cs typeface="Times New Roman" panose="02020603050405020304" pitchFamily="18" charset="0"/>
              </a:rPr>
              <a:t>Where necessary, we renamed columns, dropped irrelevant ones (e.g., 'agent name'), and exported the final merged folder as a CSV file.</a:t>
            </a:r>
          </a:p>
          <a:p>
            <a:pPr>
              <a:lnSpc>
                <a:spcPct val="110000"/>
              </a:lnSpc>
            </a:pPr>
            <a:endParaRPr lang="en-IN" dirty="0"/>
          </a:p>
          <a:p>
            <a:pPr>
              <a:lnSpc>
                <a:spcPct val="110000"/>
              </a:lnSpc>
            </a:pPr>
            <a:endParaRPr lang="en-IN" dirty="0"/>
          </a:p>
          <a:p>
            <a:pPr>
              <a:lnSpc>
                <a:spcPct val="110000"/>
              </a:lnSpc>
            </a:pPr>
            <a:endParaRPr lang="en-IN" dirty="0"/>
          </a:p>
          <a:p>
            <a:pPr marL="0" indent="0">
              <a:lnSpc>
                <a:spcPct val="110000"/>
              </a:lnSpc>
              <a:buNone/>
            </a:pPr>
            <a:endParaRPr lang="en-IN" dirty="0"/>
          </a:p>
          <a:p>
            <a:pPr marL="0" indent="0">
              <a:lnSpc>
                <a:spcPct val="110000"/>
              </a:lnSpc>
              <a:buNone/>
            </a:pPr>
            <a:endParaRPr lang="en-IN" dirty="0"/>
          </a:p>
        </p:txBody>
      </p:sp>
      <p:sp>
        <p:nvSpPr>
          <p:cNvPr id="56"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9240772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2" name="Picture 7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6" name="Straight Connector 7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9" name="Rectangle 68">
            <a:extLst>
              <a:ext uri="{FF2B5EF4-FFF2-40B4-BE49-F238E27FC236}">
                <a16:creationId xmlns:a16="http://schemas.microsoft.com/office/drawing/2014/main" id="{1669046F-5838-4C7A-BBE8-A77F40FD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D5E6CDB-92ED-43A1-9491-C46E2C8E9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73" name="Group 72">
            <a:extLst>
              <a:ext uri="{FF2B5EF4-FFF2-40B4-BE49-F238E27FC236}">
                <a16:creationId xmlns:a16="http://schemas.microsoft.com/office/drawing/2014/main" id="{EBB966BC-DC49-4138-8DEF-B1CD13033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632237" y="482171"/>
            <a:chExt cx="6104331" cy="5149101"/>
          </a:xfrm>
        </p:grpSpPr>
        <p:sp>
          <p:nvSpPr>
            <p:cNvPr id="74" name="Rectangle 73">
              <a:extLst>
                <a:ext uri="{FF2B5EF4-FFF2-40B4-BE49-F238E27FC236}">
                  <a16:creationId xmlns:a16="http://schemas.microsoft.com/office/drawing/2014/main" id="{EDD0BD06-EC5B-4F0E-A221-562BC2BA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7" y="482171"/>
              <a:ext cx="610433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34200B3-EC47-4A5B-A640-7118BF6AD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6" y="812507"/>
              <a:ext cx="5471355"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23B9DAF8-7DB4-40CB-85F8-7E02F95C6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84450"/>
            <a:ext cx="5145580"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606AED2C-61BA-485C-9DD4-B23B6280F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85455AE-13CA-EBF0-F50F-7013790E4CE7}"/>
              </a:ext>
            </a:extLst>
          </p:cNvPr>
          <p:cNvSpPr>
            <a:spLocks noGrp="1"/>
          </p:cNvSpPr>
          <p:nvPr>
            <p:ph type="title"/>
          </p:nvPr>
        </p:nvSpPr>
        <p:spPr>
          <a:xfrm>
            <a:off x="7218030" y="804520"/>
            <a:ext cx="4561015" cy="1049235"/>
          </a:xfrm>
          <a:solidFill>
            <a:schemeClr val="accent1"/>
          </a:solidFill>
        </p:spPr>
        <p:txBody>
          <a:bodyPr vert="horz" lIns="91440" tIns="45720" rIns="91440" bIns="45720" rtlCol="0" anchor="t">
            <a:normAutofit/>
          </a:bodyPr>
          <a:lstStyle/>
          <a:p>
            <a:r>
              <a:rPr lang="en-US" sz="1500" dirty="0"/>
              <a:t>Phase 2: Analysis</a:t>
            </a:r>
            <a:br>
              <a:rPr lang="en-US" sz="1500" dirty="0"/>
            </a:br>
            <a:r>
              <a:rPr lang="en-US" sz="1500" dirty="0"/>
              <a:t>Core Objective 1:Performance Analysis</a:t>
            </a:r>
            <a:br>
              <a:rPr lang="en-US" sz="1500" dirty="0"/>
            </a:br>
            <a:endParaRPr lang="en-US" sz="1500" dirty="0"/>
          </a:p>
        </p:txBody>
      </p:sp>
      <p:pic>
        <p:nvPicPr>
          <p:cNvPr id="10" name="Picture 9">
            <a:extLst>
              <a:ext uri="{FF2B5EF4-FFF2-40B4-BE49-F238E27FC236}">
                <a16:creationId xmlns:a16="http://schemas.microsoft.com/office/drawing/2014/main" id="{059664A0-F6DF-83DC-EA76-BAAD0E9D1384}"/>
              </a:ext>
            </a:extLst>
          </p:cNvPr>
          <p:cNvPicPr>
            <a:picLocks noChangeAspect="1"/>
          </p:cNvPicPr>
          <p:nvPr/>
        </p:nvPicPr>
        <p:blipFill>
          <a:blip r:embed="rId3"/>
          <a:stretch>
            <a:fillRect/>
          </a:stretch>
        </p:blipFill>
        <p:spPr>
          <a:xfrm>
            <a:off x="0" y="-1"/>
            <a:ext cx="7088104" cy="6858001"/>
          </a:xfrm>
          <a:prstGeom prst="rect">
            <a:avLst/>
          </a:prstGeom>
        </p:spPr>
      </p:pic>
      <p:sp>
        <p:nvSpPr>
          <p:cNvPr id="3" name="Content Placeholder 2">
            <a:extLst>
              <a:ext uri="{FF2B5EF4-FFF2-40B4-BE49-F238E27FC236}">
                <a16:creationId xmlns:a16="http://schemas.microsoft.com/office/drawing/2014/main" id="{6E3A019A-EEE1-F151-9DCD-26C5ED8D622D}"/>
              </a:ext>
            </a:extLst>
          </p:cNvPr>
          <p:cNvSpPr>
            <a:spLocks noGrp="1"/>
          </p:cNvSpPr>
          <p:nvPr>
            <p:ph sz="half" idx="1"/>
          </p:nvPr>
        </p:nvSpPr>
        <p:spPr>
          <a:xfrm>
            <a:off x="7218029" y="2015732"/>
            <a:ext cx="4561016" cy="4099318"/>
          </a:xfrm>
          <a:solidFill>
            <a:schemeClr val="accent1"/>
          </a:solidFill>
        </p:spPr>
        <p:txBody>
          <a:bodyPr vert="horz" lIns="91440" tIns="45720" rIns="91440" bIns="45720" rtlCol="0" anchor="t">
            <a:normAutofit fontScale="62500" lnSpcReduction="20000"/>
          </a:bodyPr>
          <a:lstStyle/>
          <a:p>
            <a:pPr marL="0">
              <a:lnSpc>
                <a:spcPct val="110000"/>
              </a:lnSpc>
            </a:pPr>
            <a:r>
              <a:rPr lang="en-US" b="1" dirty="0">
                <a:latin typeface="Times New Roman" panose="02020603050405020304" pitchFamily="18" charset="0"/>
                <a:cs typeface="Times New Roman" panose="02020603050405020304" pitchFamily="18" charset="0"/>
              </a:rPr>
              <a:t>1.Descriptive analysis</a:t>
            </a:r>
          </a:p>
          <a:p>
            <a:pPr marL="0" indent="0">
              <a:lnSpc>
                <a:spcPct val="110000"/>
              </a:lnSpc>
              <a:buNone/>
            </a:pPr>
            <a:r>
              <a:rPr lang="en-US" b="1" dirty="0">
                <a:latin typeface="Times New Roman" panose="02020603050405020304" pitchFamily="18" charset="0"/>
                <a:cs typeface="Times New Roman" panose="02020603050405020304" pitchFamily="18" charset="0"/>
              </a:rPr>
              <a:t>Q) What is the relationship between average playing time and goal contribution among players, and who are the top performers based on these metrics?</a:t>
            </a:r>
          </a:p>
          <a:p>
            <a:pPr marL="0" indent="0">
              <a:lnSpc>
                <a:spcPct val="110000"/>
              </a:lnSpc>
              <a:buNone/>
            </a:pPr>
            <a:r>
              <a:rPr lang="en-US" b="1" dirty="0">
                <a:latin typeface="Times New Roman" panose="02020603050405020304" pitchFamily="18" charset="0"/>
                <a:cs typeface="Times New Roman" panose="02020603050405020304" pitchFamily="18" charset="0"/>
              </a:rPr>
              <a:t>Ans:</a:t>
            </a:r>
          </a:p>
          <a:p>
            <a:pPr>
              <a:lnSpc>
                <a:spcPct val="110000"/>
              </a:lnSpc>
            </a:pPr>
            <a:r>
              <a:rPr lang="en-US" dirty="0">
                <a:latin typeface="Times New Roman" panose="02020603050405020304" pitchFamily="18" charset="0"/>
                <a:cs typeface="Times New Roman" panose="02020603050405020304" pitchFamily="18" charset="0"/>
              </a:rPr>
              <a:t>Christian Pulisic stands out as the top performer in goal contribution per minute.</a:t>
            </a:r>
          </a:p>
          <a:p>
            <a:pPr>
              <a:lnSpc>
                <a:spcPct val="110000"/>
              </a:lnSpc>
            </a:pPr>
            <a:r>
              <a:rPr lang="en-US" dirty="0">
                <a:latin typeface="Times New Roman" panose="02020603050405020304" pitchFamily="18" charset="0"/>
                <a:cs typeface="Times New Roman" panose="02020603050405020304" pitchFamily="18" charset="0"/>
              </a:rPr>
              <a:t> Most players average 70–75 minutes per match with moderate variation. </a:t>
            </a:r>
          </a:p>
          <a:p>
            <a:pPr>
              <a:lnSpc>
                <a:spcPct val="110000"/>
              </a:lnSpc>
            </a:pPr>
            <a:r>
              <a:rPr lang="en-US" dirty="0">
                <a:latin typeface="Times New Roman" panose="02020603050405020304" pitchFamily="18" charset="0"/>
                <a:cs typeface="Times New Roman" panose="02020603050405020304" pitchFamily="18" charset="0"/>
              </a:rPr>
              <a:t>However, goal contributions are highly skewed—the average is 0.63, but the median is 0, meaning over half didn’t contribute to any goals.</a:t>
            </a:r>
          </a:p>
          <a:p>
            <a:pPr>
              <a:lnSpc>
                <a:spcPct val="110000"/>
              </a:lnSpc>
            </a:pPr>
            <a:r>
              <a:rPr lang="en-US" dirty="0">
                <a:latin typeface="Times New Roman" panose="02020603050405020304" pitchFamily="18" charset="0"/>
                <a:cs typeface="Times New Roman" panose="02020603050405020304" pitchFamily="18" charset="0"/>
              </a:rPr>
              <a:t> A few players dominate: only five have 100–200 goals, while most are below 100. </a:t>
            </a:r>
          </a:p>
          <a:p>
            <a:pPr>
              <a:lnSpc>
                <a:spcPct val="110000"/>
              </a:lnSpc>
            </a:pPr>
            <a:r>
              <a:rPr lang="en-US" dirty="0">
                <a:latin typeface="Times New Roman" panose="02020603050405020304" pitchFamily="18" charset="0"/>
                <a:cs typeface="Times New Roman" panose="02020603050405020304" pitchFamily="18" charset="0"/>
              </a:rPr>
              <a:t>Both playtime and goal data are not normally distributed, highlighting that a small group has an outsized impact, led by Pulisic.</a:t>
            </a:r>
          </a:p>
        </p:txBody>
      </p:sp>
      <p:pic>
        <p:nvPicPr>
          <p:cNvPr id="81" name="Picture 80">
            <a:extLst>
              <a:ext uri="{FF2B5EF4-FFF2-40B4-BE49-F238E27FC236}">
                <a16:creationId xmlns:a16="http://schemas.microsoft.com/office/drawing/2014/main" id="{7EFCF05C-6070-460B-8E60-12BE3EFD19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3" name="Straight Connector 82">
            <a:extLst>
              <a:ext uri="{FF2B5EF4-FFF2-40B4-BE49-F238E27FC236}">
                <a16:creationId xmlns:a16="http://schemas.microsoft.com/office/drawing/2014/main" id="{CFD731F1-726F-453E-9516-3058095DE9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95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646D-7247-49B3-FBAC-E9CF01D82733}"/>
              </a:ext>
            </a:extLst>
          </p:cNvPr>
          <p:cNvSpPr>
            <a:spLocks noGrp="1"/>
          </p:cNvSpPr>
          <p:nvPr>
            <p:ph type="title"/>
          </p:nvPr>
        </p:nvSpPr>
        <p:spPr/>
        <p:txBody>
          <a:bodyPr/>
          <a:lstStyle/>
          <a:p>
            <a:r>
              <a:rPr lang="en-IN">
                <a:solidFill>
                  <a:schemeClr val="bg1"/>
                </a:solidFill>
                <a:effectLst/>
              </a:rPr>
              <a:t>Core Objective 1:</a:t>
            </a:r>
            <a:r>
              <a:rPr lang="en-IN">
                <a:solidFill>
                  <a:schemeClr val="bg1"/>
                </a:solidFill>
              </a:rPr>
              <a:t>Performance Analysis </a:t>
            </a:r>
            <a:r>
              <a:rPr lang="en-US">
                <a:solidFill>
                  <a:schemeClr val="bg1"/>
                </a:solidFill>
              </a:rPr>
              <a:t>ContNUE……</a:t>
            </a:r>
            <a:endParaRPr lang="en-IN" dirty="0">
              <a:solidFill>
                <a:schemeClr val="bg1"/>
              </a:solidFill>
            </a:endParaRPr>
          </a:p>
        </p:txBody>
      </p:sp>
      <p:sp>
        <p:nvSpPr>
          <p:cNvPr id="3" name="Text Placeholder 2">
            <a:extLst>
              <a:ext uri="{FF2B5EF4-FFF2-40B4-BE49-F238E27FC236}">
                <a16:creationId xmlns:a16="http://schemas.microsoft.com/office/drawing/2014/main" id="{02F7B7E4-22D6-E9FB-60DB-BC0C3578F03A}"/>
              </a:ext>
            </a:extLst>
          </p:cNvPr>
          <p:cNvSpPr>
            <a:spLocks noGrp="1"/>
          </p:cNvSpPr>
          <p:nvPr>
            <p:ph type="body" idx="1"/>
          </p:nvPr>
        </p:nvSpPr>
        <p:spPr>
          <a:xfrm>
            <a:off x="327901" y="1500370"/>
            <a:ext cx="4645152" cy="801943"/>
          </a:xfrm>
        </p:spPr>
        <p:txBody>
          <a:bodyPr>
            <a:normAutofit/>
          </a:bodyPr>
          <a:lstStyle/>
          <a:p>
            <a:r>
              <a:rPr lang="en-US" sz="1800" dirty="0">
                <a:solidFill>
                  <a:srgbClr val="C00000"/>
                </a:solidFill>
              </a:rPr>
              <a:t>2. Probability </a:t>
            </a:r>
            <a:endParaRPr lang="en-IN" sz="1800" dirty="0">
              <a:solidFill>
                <a:srgbClr val="C00000"/>
              </a:solidFill>
            </a:endParaRPr>
          </a:p>
        </p:txBody>
      </p:sp>
      <p:sp>
        <p:nvSpPr>
          <p:cNvPr id="5" name="Text Placeholder 4">
            <a:extLst>
              <a:ext uri="{FF2B5EF4-FFF2-40B4-BE49-F238E27FC236}">
                <a16:creationId xmlns:a16="http://schemas.microsoft.com/office/drawing/2014/main" id="{9EDA7CC6-606F-BB08-7C10-DC88F5736244}"/>
              </a:ext>
            </a:extLst>
          </p:cNvPr>
          <p:cNvSpPr>
            <a:spLocks noGrp="1"/>
          </p:cNvSpPr>
          <p:nvPr>
            <p:ph type="body" idx="3"/>
          </p:nvPr>
        </p:nvSpPr>
        <p:spPr>
          <a:xfrm>
            <a:off x="5869858" y="1459363"/>
            <a:ext cx="4645152" cy="802237"/>
          </a:xfrm>
        </p:spPr>
        <p:txBody>
          <a:bodyPr>
            <a:normAutofit/>
          </a:bodyPr>
          <a:lstStyle/>
          <a:p>
            <a:r>
              <a:rPr lang="en-US" sz="1800" dirty="0"/>
              <a:t>4. Logistic Regression</a:t>
            </a:r>
            <a:endParaRPr lang="en-IN" sz="1800" dirty="0"/>
          </a:p>
        </p:txBody>
      </p:sp>
      <p:sp>
        <p:nvSpPr>
          <p:cNvPr id="4" name="Content Placeholder 3">
            <a:extLst>
              <a:ext uri="{FF2B5EF4-FFF2-40B4-BE49-F238E27FC236}">
                <a16:creationId xmlns:a16="http://schemas.microsoft.com/office/drawing/2014/main" id="{A30DABCA-6868-446E-A148-74DA091D8992}"/>
              </a:ext>
            </a:extLst>
          </p:cNvPr>
          <p:cNvSpPr>
            <a:spLocks noGrp="1"/>
          </p:cNvSpPr>
          <p:nvPr>
            <p:ph sz="half" idx="2"/>
          </p:nvPr>
        </p:nvSpPr>
        <p:spPr>
          <a:xfrm>
            <a:off x="327901" y="2379387"/>
            <a:ext cx="4645152" cy="801944"/>
          </a:xfrm>
          <a:solidFill>
            <a:schemeClr val="accent1"/>
          </a:solidFill>
        </p:spPr>
        <p:txBody>
          <a:bodyPr vert="horz" lIns="91440" tIns="45720" rIns="91440" bIns="45720" rtlCol="0" anchor="t">
            <a:normAutofit/>
          </a:bodyPr>
          <a:lstStyle/>
          <a:p>
            <a:r>
              <a:rPr lang="en-US" sz="1000" b="1" i="0" dirty="0">
                <a:solidFill>
                  <a:srgbClr val="000000"/>
                </a:solidFill>
                <a:effectLst/>
                <a:latin typeface="Times New Roman" panose="02020603050405020304" pitchFamily="18" charset="0"/>
                <a:cs typeface="Times New Roman" panose="02020603050405020304" pitchFamily="18" charset="0"/>
              </a:rPr>
              <a:t>Q)  What is the probability that a team scores more than 2 goals in a match?</a:t>
            </a:r>
          </a:p>
          <a:p>
            <a:r>
              <a:rPr lang="en-US" sz="1000" dirty="0">
                <a:solidFill>
                  <a:srgbClr val="000000"/>
                </a:solidFill>
                <a:latin typeface="Times New Roman" panose="02020603050405020304" pitchFamily="18" charset="0"/>
                <a:cs typeface="Times New Roman" panose="02020603050405020304" pitchFamily="18" charset="0"/>
              </a:rPr>
              <a:t>Ans: The probability that a team scores more than 2 goals in a match is 1.15 </a:t>
            </a:r>
            <a:r>
              <a:rPr lang="en-US" sz="1000" dirty="0">
                <a:solidFill>
                  <a:srgbClr val="000000"/>
                </a:solidFill>
              </a:rPr>
              <a:t>%</a:t>
            </a:r>
          </a:p>
          <a:p>
            <a:endParaRPr lang="en-IN" sz="1000" dirty="0"/>
          </a:p>
        </p:txBody>
      </p:sp>
      <p:sp>
        <p:nvSpPr>
          <p:cNvPr id="10" name="TextBox 9">
            <a:extLst>
              <a:ext uri="{FF2B5EF4-FFF2-40B4-BE49-F238E27FC236}">
                <a16:creationId xmlns:a16="http://schemas.microsoft.com/office/drawing/2014/main" id="{676987E1-B884-8F05-CF63-D4A1F203E05E}"/>
              </a:ext>
            </a:extLst>
          </p:cNvPr>
          <p:cNvSpPr txBox="1"/>
          <p:nvPr/>
        </p:nvSpPr>
        <p:spPr>
          <a:xfrm>
            <a:off x="327901" y="3258405"/>
            <a:ext cx="3525862" cy="369332"/>
          </a:xfrm>
          <a:prstGeom prst="rect">
            <a:avLst/>
          </a:prstGeom>
          <a:noFill/>
        </p:spPr>
        <p:txBody>
          <a:bodyPr wrap="square">
            <a:spAutoFit/>
          </a:bodyPr>
          <a:lstStyle/>
          <a:p>
            <a:r>
              <a:rPr lang="en-US" dirty="0">
                <a:solidFill>
                  <a:srgbClr val="C00000"/>
                </a:solidFill>
              </a:rPr>
              <a:t>3. Normal distribution</a:t>
            </a:r>
            <a:endParaRPr lang="en-IN" dirty="0">
              <a:solidFill>
                <a:srgbClr val="C00000"/>
              </a:solidFill>
            </a:endParaRPr>
          </a:p>
        </p:txBody>
      </p:sp>
      <p:sp>
        <p:nvSpPr>
          <p:cNvPr id="11" name="Content Placeholder 5">
            <a:extLst>
              <a:ext uri="{FF2B5EF4-FFF2-40B4-BE49-F238E27FC236}">
                <a16:creationId xmlns:a16="http://schemas.microsoft.com/office/drawing/2014/main" id="{3AD19C12-675D-E754-0A31-BB090F30696F}"/>
              </a:ext>
            </a:extLst>
          </p:cNvPr>
          <p:cNvSpPr txBox="1">
            <a:spLocks/>
          </p:cNvSpPr>
          <p:nvPr/>
        </p:nvSpPr>
        <p:spPr>
          <a:xfrm>
            <a:off x="5869858" y="2331115"/>
            <a:ext cx="4392953" cy="3722722"/>
          </a:xfrm>
          <a:prstGeom prst="rect">
            <a:avLst/>
          </a:prstGeom>
          <a:solidFill>
            <a:schemeClr val="accent1"/>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US" sz="1300" b="1" i="0" dirty="0">
                <a:effectLst/>
                <a:latin typeface="Times New Roman" panose="02020603050405020304" pitchFamily="18" charset="0"/>
                <a:cs typeface="Times New Roman" panose="02020603050405020304" pitchFamily="18" charset="0"/>
              </a:rPr>
              <a:t>Q) Can we classify players as ‘High’, or ‘Low’ performers using Logistic Regression based on their </a:t>
            </a:r>
            <a:r>
              <a:rPr lang="en-US" sz="1300" b="1" i="0" dirty="0" err="1">
                <a:effectLst/>
                <a:latin typeface="Times New Roman" panose="02020603050405020304" pitchFamily="18" charset="0"/>
                <a:cs typeface="Times New Roman" panose="02020603050405020304" pitchFamily="18" charset="0"/>
              </a:rPr>
              <a:t>highest_market_value_in_eur</a:t>
            </a:r>
            <a:r>
              <a:rPr lang="en-US" sz="1300" b="1" i="0" dirty="0">
                <a:effectLst/>
                <a:latin typeface="Times New Roman" panose="02020603050405020304" pitchFamily="18" charset="0"/>
                <a:cs typeface="Times New Roman" panose="02020603050405020304" pitchFamily="18" charset="0"/>
              </a:rPr>
              <a:t>, cards, </a:t>
            </a:r>
            <a:r>
              <a:rPr lang="en-US" sz="1300" b="1" i="0" dirty="0" err="1">
                <a:effectLst/>
                <a:latin typeface="Times New Roman" panose="02020603050405020304" pitchFamily="18" charset="0"/>
                <a:cs typeface="Times New Roman" panose="02020603050405020304" pitchFamily="18" charset="0"/>
              </a:rPr>
              <a:t>minutes_played</a:t>
            </a:r>
            <a:r>
              <a:rPr lang="en-US" sz="1300" b="1" i="0" dirty="0">
                <a:effectLst/>
                <a:latin typeface="Times New Roman" panose="02020603050405020304" pitchFamily="18" charset="0"/>
                <a:cs typeface="Times New Roman" panose="02020603050405020304" pitchFamily="18" charset="0"/>
              </a:rPr>
              <a:t> </a:t>
            </a:r>
            <a:r>
              <a:rPr lang="en-US" sz="1300" b="0" i="0" dirty="0">
                <a:effectLst/>
                <a:latin typeface="Times New Roman" panose="02020603050405020304" pitchFamily="18" charset="0"/>
                <a:cs typeface="Times New Roman" panose="02020603050405020304" pitchFamily="18" charset="0"/>
              </a:rPr>
              <a:t>?</a:t>
            </a:r>
          </a:p>
          <a:p>
            <a:pPr marL="0" indent="0">
              <a:buNone/>
            </a:pPr>
            <a:r>
              <a:rPr lang="en-US" sz="1300" dirty="0">
                <a:latin typeface="Times New Roman" panose="02020603050405020304" pitchFamily="18" charset="0"/>
                <a:cs typeface="Times New Roman" panose="02020603050405020304" pitchFamily="18" charset="0"/>
              </a:rPr>
              <a:t>Ans</a:t>
            </a:r>
          </a:p>
          <a:p>
            <a:pPr marL="0" indent="0">
              <a:buNone/>
            </a:pPr>
            <a:r>
              <a:rPr lang="en-US" sz="1400" b="0" i="0" dirty="0">
                <a:effectLst/>
                <a:latin typeface="Times New Roman" panose="02020603050405020304" pitchFamily="18" charset="0"/>
                <a:cs typeface="Times New Roman" panose="02020603050405020304" pitchFamily="18" charset="0"/>
              </a:rPr>
              <a:t>Evaluation Metrics:</a:t>
            </a:r>
          </a:p>
          <a:p>
            <a:pPr marL="0" indent="0">
              <a:buNone/>
            </a:pPr>
            <a:r>
              <a:rPr lang="en-US" sz="1400" dirty="0">
                <a:latin typeface="Times New Roman" panose="02020603050405020304" pitchFamily="18" charset="0"/>
                <a:cs typeface="Times New Roman" panose="02020603050405020304" pitchFamily="18" charset="0"/>
              </a:rPr>
              <a:t>accuracy score: </a:t>
            </a:r>
          </a:p>
          <a:p>
            <a:pPr marL="0" indent="0">
              <a:buNone/>
            </a:pPr>
            <a:r>
              <a:rPr lang="en-US" sz="1400" dirty="0">
                <a:latin typeface="Times New Roman" panose="02020603050405020304" pitchFamily="18" charset="0"/>
                <a:cs typeface="Times New Roman" panose="02020603050405020304" pitchFamily="18" charset="0"/>
              </a:rPr>
              <a:t>0.68.precision score: 0.68,recall score: 0.65,F1 score 0.65.</a:t>
            </a:r>
          </a:p>
          <a:p>
            <a:pPr marL="0" indent="0">
              <a:buNone/>
            </a:pPr>
            <a:r>
              <a:rPr lang="en-US" sz="1400" b="0" i="0" dirty="0">
                <a:effectLst/>
                <a:latin typeface="Times New Roman" panose="02020603050405020304" pitchFamily="18" charset="0"/>
                <a:cs typeface="Times New Roman" panose="02020603050405020304" pitchFamily="18" charset="0"/>
              </a:rPr>
              <a:t>model performs moderately well, but there's room for improvement, especially in recall and F1 score.</a:t>
            </a:r>
            <a:endParaRPr lang="en-US" sz="1300" dirty="0">
              <a:latin typeface="Times New Roman" panose="02020603050405020304" pitchFamily="18" charset="0"/>
              <a:cs typeface="Times New Roman" panose="02020603050405020304" pitchFamily="18" charset="0"/>
            </a:endParaRPr>
          </a:p>
          <a:p>
            <a:pPr marL="0" indent="0">
              <a:buNone/>
            </a:pPr>
            <a:r>
              <a:rPr lang="en-US" sz="1300" dirty="0">
                <a:latin typeface="Times New Roman" panose="02020603050405020304" pitchFamily="18" charset="0"/>
                <a:cs typeface="Times New Roman" panose="02020603050405020304" pitchFamily="18" charset="0"/>
              </a:rPr>
              <a:t>ROC Curve: </a:t>
            </a:r>
            <a:r>
              <a:rPr lang="en-US" sz="1200" b="0" i="0" dirty="0">
                <a:effectLst/>
                <a:latin typeface="Times New Roman" panose="02020603050405020304" pitchFamily="18" charset="0"/>
                <a:cs typeface="Times New Roman" panose="02020603050405020304" pitchFamily="18" charset="0"/>
              </a:rPr>
              <a:t>ROC AUC = 0.664 means that there's a 66.4% chance that your model will rank a randomly chosen positive instance higher than a randomly chosen negative one</a:t>
            </a:r>
          </a:p>
          <a:p>
            <a:pPr marL="0" indent="0">
              <a:buNone/>
            </a:pPr>
            <a:endParaRPr lang="en-US" sz="1200" b="0" i="0" dirty="0">
              <a:effectLst/>
              <a:latin typeface="system-ui"/>
            </a:endParaRPr>
          </a:p>
          <a:p>
            <a:pPr marL="0" indent="0">
              <a:buNone/>
            </a:pPr>
            <a:endParaRPr lang="en-US" sz="1200" b="0" i="0" dirty="0">
              <a:effectLst/>
              <a:latin typeface="system-ui"/>
            </a:endParaRPr>
          </a:p>
          <a:p>
            <a:pPr marL="0" indent="0">
              <a:buNone/>
            </a:pPr>
            <a:endParaRPr lang="en-US" sz="1300" dirty="0"/>
          </a:p>
        </p:txBody>
      </p:sp>
      <p:sp>
        <p:nvSpPr>
          <p:cNvPr id="15" name="TextBox 14">
            <a:extLst>
              <a:ext uri="{FF2B5EF4-FFF2-40B4-BE49-F238E27FC236}">
                <a16:creationId xmlns:a16="http://schemas.microsoft.com/office/drawing/2014/main" id="{E38F4BDB-B17E-9FFD-AB7F-13F4457BBD06}"/>
              </a:ext>
            </a:extLst>
          </p:cNvPr>
          <p:cNvSpPr txBox="1"/>
          <p:nvPr/>
        </p:nvSpPr>
        <p:spPr>
          <a:xfrm>
            <a:off x="2212258" y="3676669"/>
            <a:ext cx="3165987" cy="2554545"/>
          </a:xfrm>
          <a:prstGeom prst="rect">
            <a:avLst/>
          </a:prstGeom>
          <a:solidFill>
            <a:schemeClr val="accent1"/>
          </a:solidFill>
        </p:spPr>
        <p:txBody>
          <a:bodyPr wrap="square" lIns="91440" tIns="45720" rIns="91440" bIns="45720" anchor="t">
            <a:spAutoFit/>
          </a:bodyPr>
          <a:lstStyle/>
          <a:p>
            <a:r>
              <a:rPr lang="en-US" sz="1000" dirty="0">
                <a:latin typeface="Times New Roman" panose="02020603050405020304" pitchFamily="18" charset="0"/>
                <a:cs typeface="Times New Roman" panose="02020603050405020304" pitchFamily="18" charset="0"/>
              </a:rPr>
              <a:t>Q) </a:t>
            </a:r>
            <a:r>
              <a:rPr lang="en-US" sz="1000" dirty="0">
                <a:solidFill>
                  <a:srgbClr val="000000"/>
                </a:solidFill>
                <a:latin typeface="Times New Roman" panose="02020603050405020304" pitchFamily="18" charset="0"/>
                <a:cs typeface="Times New Roman" panose="02020603050405020304" pitchFamily="18" charset="0"/>
              </a:rPr>
              <a:t>If we take 20 random samples of 200 matches each (with replacement) from the attendance data, what is the distribution of the sample means? Does this sampling distribution approximate a normal distribution, and how does its standard deviation compare to the population standard deviation divided by the square root of the sample size?</a:t>
            </a:r>
          </a:p>
          <a:p>
            <a:endParaRPr lang="en-US" sz="1000" dirty="0">
              <a:solidFill>
                <a:srgbClr val="000000"/>
              </a:solidFill>
              <a:latin typeface="Times New Roman" panose="02020603050405020304" pitchFamily="18" charset="0"/>
              <a:cs typeface="Times New Roman" panose="02020603050405020304" pitchFamily="18" charset="0"/>
            </a:endParaRPr>
          </a:p>
          <a:p>
            <a:r>
              <a:rPr lang="en-US" sz="1000" dirty="0" err="1">
                <a:solidFill>
                  <a:srgbClr val="000000"/>
                </a:solidFill>
                <a:latin typeface="Times New Roman" panose="02020603050405020304" pitchFamily="18" charset="0"/>
                <a:cs typeface="Times New Roman" panose="02020603050405020304" pitchFamily="18" charset="0"/>
              </a:rPr>
              <a:t>Ans:</a:t>
            </a:r>
            <a:r>
              <a:rPr lang="en-US" sz="1000" dirty="0" err="1"/>
              <a:t>The</a:t>
            </a:r>
            <a:r>
              <a:rPr lang="en-US" sz="1000" dirty="0"/>
              <a:t> distribution of the 20 sample means is roughly </a:t>
            </a:r>
            <a:r>
              <a:rPr lang="en-US" sz="1000" b="1" dirty="0"/>
              <a:t>normal</a:t>
            </a:r>
            <a:r>
              <a:rPr lang="en-US" sz="1000" dirty="0"/>
              <a:t>, consistent with the </a:t>
            </a:r>
            <a:r>
              <a:rPr lang="en-US" sz="1000" b="1" dirty="0"/>
              <a:t>Central Limit Theorem (CLT)</a:t>
            </a:r>
            <a:r>
              <a:rPr lang="en-US" sz="1000" dirty="0"/>
              <a:t>. Despite the population being uniformly distributed, the large sample size (200) ensures the sample means form a </a:t>
            </a:r>
            <a:r>
              <a:rPr lang="en-US" sz="1000" b="1" dirty="0"/>
              <a:t>bell-shaped curve</a:t>
            </a:r>
            <a:r>
              <a:rPr lang="en-US" sz="1000" dirty="0"/>
              <a:t>. The standard deviation of the sample means closely matches the </a:t>
            </a:r>
            <a:r>
              <a:rPr lang="en-US" sz="1000" b="1" dirty="0"/>
              <a:t>population standard deviation divided by √200</a:t>
            </a:r>
            <a:r>
              <a:rPr lang="en-US" sz="1000" dirty="0"/>
              <a:t>, confirming the CLT.</a:t>
            </a:r>
            <a:endParaRPr lang="en-IN" sz="1000" dirty="0"/>
          </a:p>
        </p:txBody>
      </p:sp>
      <p:pic>
        <p:nvPicPr>
          <p:cNvPr id="1030" name="Picture 6">
            <a:extLst>
              <a:ext uri="{FF2B5EF4-FFF2-40B4-BE49-F238E27FC236}">
                <a16:creationId xmlns:a16="http://schemas.microsoft.com/office/drawing/2014/main" id="{5549B366-0AAB-CC84-7CB0-B58D47C8E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463" y="2302313"/>
            <a:ext cx="1936305" cy="3646203"/>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a:extLst>
              <a:ext uri="{FF2B5EF4-FFF2-40B4-BE49-F238E27FC236}">
                <a16:creationId xmlns:a16="http://schemas.microsoft.com/office/drawing/2014/main" id="{4209841D-DB67-2DB4-95F1-110AE920DBC2}"/>
              </a:ext>
            </a:extLst>
          </p:cNvPr>
          <p:cNvPicPr>
            <a:picLocks noGrp="1" noChangeAspect="1"/>
          </p:cNvPicPr>
          <p:nvPr>
            <p:ph sz="quarter" idx="4"/>
          </p:nvPr>
        </p:nvPicPr>
        <p:blipFill>
          <a:blip r:embed="rId4"/>
          <a:stretch>
            <a:fillRect/>
          </a:stretch>
        </p:blipFill>
        <p:spPr>
          <a:xfrm>
            <a:off x="99145" y="3676670"/>
            <a:ext cx="2113113" cy="2554545"/>
          </a:xfrm>
        </p:spPr>
      </p:pic>
    </p:spTree>
    <p:extLst>
      <p:ext uri="{BB962C8B-B14F-4D97-AF65-F5344CB8AC3E}">
        <p14:creationId xmlns:p14="http://schemas.microsoft.com/office/powerpoint/2010/main" val="72977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86BD-0687-2FA4-F68E-62F7F6B5F121}"/>
              </a:ext>
            </a:extLst>
          </p:cNvPr>
          <p:cNvSpPr>
            <a:spLocks noGrp="1"/>
          </p:cNvSpPr>
          <p:nvPr>
            <p:ph type="title"/>
          </p:nvPr>
        </p:nvSpPr>
        <p:spPr/>
        <p:txBody>
          <a:bodyPr/>
          <a:lstStyle/>
          <a:p>
            <a:r>
              <a:rPr lang="en-IN" dirty="0">
                <a:effectLst/>
              </a:rPr>
              <a:t>Core Objective 1:</a:t>
            </a:r>
            <a:r>
              <a:rPr lang="en-IN" dirty="0"/>
              <a:t>Performance Analysis </a:t>
            </a:r>
            <a:r>
              <a:rPr lang="en-US" dirty="0" err="1"/>
              <a:t>ContNUE</a:t>
            </a:r>
            <a:r>
              <a:rPr lang="en-US" dirty="0"/>
              <a:t>……</a:t>
            </a:r>
            <a:endParaRPr lang="en-IN" dirty="0"/>
          </a:p>
        </p:txBody>
      </p:sp>
      <p:sp>
        <p:nvSpPr>
          <p:cNvPr id="3" name="Text Placeholder 2">
            <a:extLst>
              <a:ext uri="{FF2B5EF4-FFF2-40B4-BE49-F238E27FC236}">
                <a16:creationId xmlns:a16="http://schemas.microsoft.com/office/drawing/2014/main" id="{0825135A-EEAB-E3FB-8C37-1FC19F32FBD4}"/>
              </a:ext>
            </a:extLst>
          </p:cNvPr>
          <p:cNvSpPr>
            <a:spLocks noGrp="1"/>
          </p:cNvSpPr>
          <p:nvPr>
            <p:ph type="body" idx="1"/>
          </p:nvPr>
        </p:nvSpPr>
        <p:spPr>
          <a:xfrm>
            <a:off x="159165" y="2346029"/>
            <a:ext cx="4645152" cy="475462"/>
          </a:xfrm>
          <a:solidFill>
            <a:schemeClr val="accent1"/>
          </a:solidFill>
        </p:spPr>
        <p:txBody>
          <a:bodyPr>
            <a:normAutofit fontScale="40000" lnSpcReduction="20000"/>
          </a:bodyPr>
          <a:lstStyle/>
          <a:p>
            <a:r>
              <a:rPr lang="en-IN" dirty="0">
                <a:latin typeface="Times New Roman" panose="02020603050405020304" pitchFamily="18" charset="0"/>
                <a:cs typeface="Times New Roman" panose="02020603050405020304" pitchFamily="18" charset="0"/>
              </a:rPr>
              <a:t> (WE DID IT USING KNN SINCE LOGISTIC DID NOT FIVE GOOD RESULT  )</a:t>
            </a:r>
            <a:r>
              <a:rPr lang="en-US" b="0" i="0" dirty="0">
                <a:solidFill>
                  <a:srgbClr val="FFFFFF"/>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KNN:</a:t>
            </a:r>
          </a:p>
          <a:p>
            <a:r>
              <a:rPr lang="en-US" b="0" i="0" dirty="0">
                <a:solidFill>
                  <a:schemeClr val="tx1"/>
                </a:solidFill>
                <a:effectLst/>
                <a:latin typeface="Times New Roman" panose="02020603050405020304" pitchFamily="18" charset="0"/>
                <a:cs typeface="Times New Roman" panose="02020603050405020304" pitchFamily="18" charset="0"/>
              </a:rPr>
              <a:t>k=3 has lowest error 0.080</a:t>
            </a:r>
          </a:p>
          <a:p>
            <a:endParaRPr lang="en-IN" dirty="0"/>
          </a:p>
        </p:txBody>
      </p:sp>
      <p:sp>
        <p:nvSpPr>
          <p:cNvPr id="4" name="Content Placeholder 3">
            <a:extLst>
              <a:ext uri="{FF2B5EF4-FFF2-40B4-BE49-F238E27FC236}">
                <a16:creationId xmlns:a16="http://schemas.microsoft.com/office/drawing/2014/main" id="{0B442CB3-AEE5-5331-CB79-0C275FEBC2D0}"/>
              </a:ext>
            </a:extLst>
          </p:cNvPr>
          <p:cNvSpPr>
            <a:spLocks noGrp="1"/>
          </p:cNvSpPr>
          <p:nvPr>
            <p:ph sz="half" idx="2"/>
          </p:nvPr>
        </p:nvSpPr>
        <p:spPr>
          <a:xfrm>
            <a:off x="159164" y="2860454"/>
            <a:ext cx="5641867" cy="1977018"/>
          </a:xfrm>
        </p:spPr>
        <p:txBody>
          <a:bodyPr>
            <a:normAutofit/>
          </a:bodyPr>
          <a:lstStyle/>
          <a:p>
            <a:pPr marL="0" indent="0">
              <a:buNone/>
            </a:pPr>
            <a:endParaRPr lang="en-US" b="0" i="0" dirty="0">
              <a:effectLst/>
            </a:endParaRPr>
          </a:p>
          <a:p>
            <a:pPr marL="0" indent="0">
              <a:buNone/>
            </a:pPr>
            <a:endParaRPr lang="en-US" b="0" i="0" dirty="0">
              <a:solidFill>
                <a:schemeClr val="tx1">
                  <a:lumMod val="95000"/>
                  <a:lumOff val="5000"/>
                </a:schemeClr>
              </a:solidFill>
              <a:effectLst/>
            </a:endParaRPr>
          </a:p>
          <a:p>
            <a:endParaRPr lang="en-IN" dirty="0"/>
          </a:p>
        </p:txBody>
      </p:sp>
      <p:sp>
        <p:nvSpPr>
          <p:cNvPr id="13" name="Rectangle 3">
            <a:extLst>
              <a:ext uri="{FF2B5EF4-FFF2-40B4-BE49-F238E27FC236}">
                <a16:creationId xmlns:a16="http://schemas.microsoft.com/office/drawing/2014/main" id="{79EFE03F-4908-56BD-AD74-677BE397AB73}"/>
              </a:ext>
            </a:extLst>
          </p:cNvPr>
          <p:cNvSpPr>
            <a:spLocks noChangeArrowheads="1"/>
          </p:cNvSpPr>
          <p:nvPr/>
        </p:nvSpPr>
        <p:spPr bwMode="auto">
          <a:xfrm>
            <a:off x="0" y="0"/>
            <a:ext cx="12192000" cy="457200"/>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menlo"/>
              </a:rPr>
              <a:t>PREDICTIONS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A7426DA6-0EB9-BA45-686C-311879065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22" y="2962595"/>
            <a:ext cx="4351237" cy="27447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EF717B-F37C-3010-2EC4-8245140B194E}"/>
              </a:ext>
            </a:extLst>
          </p:cNvPr>
          <p:cNvSpPr txBox="1"/>
          <p:nvPr/>
        </p:nvSpPr>
        <p:spPr>
          <a:xfrm>
            <a:off x="4841607" y="2207445"/>
            <a:ext cx="2029623" cy="3421449"/>
          </a:xfrm>
          <a:prstGeom prst="rect">
            <a:avLst/>
          </a:prstGeom>
          <a:solidFill>
            <a:schemeClr val="accent1"/>
          </a:solidFill>
        </p:spPr>
        <p:txBody>
          <a:bodyPr wrap="square">
            <a:spAutoFit/>
          </a:bodyPr>
          <a:lstStyle/>
          <a:p>
            <a:r>
              <a:rPr lang="en-US" b="1" dirty="0">
                <a:latin typeface="Times New Roman" panose="02020603050405020304" pitchFamily="18" charset="0"/>
                <a:cs typeface="Times New Roman" panose="02020603050405020304" pitchFamily="18" charset="0"/>
              </a:rPr>
              <a:t>Evaluation Metrics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accuracy 0.91</a:t>
            </a:r>
          </a:p>
          <a:p>
            <a:r>
              <a:rPr lang="en-US" dirty="0">
                <a:latin typeface="Times New Roman" panose="02020603050405020304" pitchFamily="18" charset="0"/>
                <a:cs typeface="Times New Roman" panose="02020603050405020304" pitchFamily="18" charset="0"/>
              </a:rPr>
              <a:t>recall 0.91</a:t>
            </a:r>
          </a:p>
          <a:p>
            <a:r>
              <a:rPr lang="en-US" dirty="0">
                <a:latin typeface="Times New Roman" panose="02020603050405020304" pitchFamily="18" charset="0"/>
                <a:cs typeface="Times New Roman" panose="02020603050405020304" pitchFamily="18" charset="0"/>
              </a:rPr>
              <a:t>f1-score 0.91</a:t>
            </a:r>
          </a:p>
          <a:p>
            <a:r>
              <a:rPr lang="en-US" dirty="0">
                <a:latin typeface="Times New Roman" panose="02020603050405020304" pitchFamily="18" charset="0"/>
                <a:cs typeface="Times New Roman" panose="02020603050405020304" pitchFamily="18" charset="0"/>
              </a:rPr>
              <a:t>Precision-score 0.91</a:t>
            </a:r>
          </a:p>
          <a:p>
            <a:pPr algn="l">
              <a:spcBef>
                <a:spcPts val="1306"/>
              </a:spcBef>
              <a:spcAft>
                <a:spcPts val="871"/>
              </a:spcAft>
            </a:pPr>
            <a:r>
              <a:rPr lang="en-US" b="0" i="0" dirty="0">
                <a:effectLst/>
                <a:latin typeface="Times New Roman" panose="02020603050405020304" pitchFamily="18" charset="0"/>
                <a:cs typeface="Times New Roman" panose="02020603050405020304" pitchFamily="18" charset="0"/>
              </a:rPr>
              <a:t>we got a good model using </a:t>
            </a:r>
            <a:r>
              <a:rPr lang="en-US" b="0" i="0" dirty="0" err="1">
                <a:effectLst/>
                <a:latin typeface="Times New Roman" panose="02020603050405020304" pitchFamily="18" charset="0"/>
                <a:cs typeface="Times New Roman" panose="02020603050405020304" pitchFamily="18" charset="0"/>
              </a:rPr>
              <a:t>knn</a:t>
            </a:r>
            <a:r>
              <a:rPr lang="en-US" b="0" i="0" dirty="0">
                <a:effectLst/>
                <a:latin typeface="Times New Roman" panose="02020603050405020304" pitchFamily="18" charset="0"/>
                <a:cs typeface="Times New Roman" panose="02020603050405020304" pitchFamily="18" charset="0"/>
              </a:rPr>
              <a:t> algorithm</a:t>
            </a:r>
          </a:p>
          <a:p>
            <a:endParaRPr lang="en-IN" dirty="0"/>
          </a:p>
        </p:txBody>
      </p:sp>
      <p:pic>
        <p:nvPicPr>
          <p:cNvPr id="16" name="Picture 15">
            <a:extLst>
              <a:ext uri="{FF2B5EF4-FFF2-40B4-BE49-F238E27FC236}">
                <a16:creationId xmlns:a16="http://schemas.microsoft.com/office/drawing/2014/main" id="{1F504779-B8A7-BBAC-54F6-9A51DB874266}"/>
              </a:ext>
            </a:extLst>
          </p:cNvPr>
          <p:cNvPicPr>
            <a:picLocks noChangeAspect="1"/>
          </p:cNvPicPr>
          <p:nvPr/>
        </p:nvPicPr>
        <p:blipFill>
          <a:blip r:embed="rId3"/>
          <a:stretch>
            <a:fillRect/>
          </a:stretch>
        </p:blipFill>
        <p:spPr>
          <a:xfrm>
            <a:off x="7002204" y="4116756"/>
            <a:ext cx="5030632" cy="2741243"/>
          </a:xfrm>
          <a:prstGeom prst="rect">
            <a:avLst/>
          </a:prstGeom>
        </p:spPr>
      </p:pic>
      <p:sp>
        <p:nvSpPr>
          <p:cNvPr id="19" name="TextBox 18">
            <a:extLst>
              <a:ext uri="{FF2B5EF4-FFF2-40B4-BE49-F238E27FC236}">
                <a16:creationId xmlns:a16="http://schemas.microsoft.com/office/drawing/2014/main" id="{78DEF3D3-F80A-E53E-EB5D-1396B1ADA3BF}"/>
              </a:ext>
            </a:extLst>
          </p:cNvPr>
          <p:cNvSpPr txBox="1"/>
          <p:nvPr/>
        </p:nvSpPr>
        <p:spPr>
          <a:xfrm>
            <a:off x="7002204" y="1808433"/>
            <a:ext cx="3058499" cy="2308324"/>
          </a:xfrm>
          <a:prstGeom prst="rect">
            <a:avLst/>
          </a:prstGeom>
          <a:solidFill>
            <a:schemeClr val="accent1"/>
          </a:solidFill>
        </p:spPr>
        <p:txBody>
          <a:bodyPr wrap="square">
            <a:spAutoFit/>
          </a:bodyPr>
          <a:lstStyle/>
          <a:p>
            <a:r>
              <a:rPr lang="en-US" b="1" dirty="0">
                <a:latin typeface="Times New Roman" panose="02020603050405020304" pitchFamily="18" charset="0"/>
                <a:cs typeface="Times New Roman" panose="02020603050405020304" pitchFamily="18" charset="0"/>
              </a:rPr>
              <a:t>Confusion Matrix:</a:t>
            </a:r>
          </a:p>
          <a:p>
            <a:r>
              <a:rPr lang="en-US" dirty="0">
                <a:latin typeface="Times New Roman" panose="02020603050405020304" pitchFamily="18" charset="0"/>
                <a:cs typeface="Times New Roman" panose="02020603050405020304" pitchFamily="18" charset="0"/>
              </a:rPr>
              <a:t>91.2% the model has predicted well on unknown </a:t>
            </a:r>
            <a:r>
              <a:rPr lang="en-US" dirty="0" err="1">
                <a:latin typeface="Times New Roman" panose="02020603050405020304" pitchFamily="18" charset="0"/>
                <a:cs typeface="Times New Roman" panose="02020603050405020304" pitchFamily="18" charset="0"/>
              </a:rPr>
              <a:t>dataset.the</a:t>
            </a:r>
            <a:r>
              <a:rPr lang="en-US" dirty="0">
                <a:latin typeface="Times New Roman" panose="02020603050405020304" pitchFamily="18" charset="0"/>
                <a:cs typeface="Times New Roman" panose="02020603050405020304" pitchFamily="18" charset="0"/>
              </a:rPr>
              <a:t> model has incorrectly predicted 8.8% times .</a:t>
            </a:r>
          </a:p>
          <a:p>
            <a:r>
              <a:rPr lang="en-US" dirty="0">
                <a:latin typeface="Times New Roman" panose="02020603050405020304" pitchFamily="18" charset="0"/>
                <a:cs typeface="Times New Roman" panose="02020603050405020304" pitchFamily="18" charset="0"/>
              </a:rPr>
              <a:t>suggesting that the model works well with </a:t>
            </a:r>
            <a:r>
              <a:rPr lang="en-US" dirty="0" err="1">
                <a:latin typeface="Times New Roman" panose="02020603050405020304" pitchFamily="18" charset="0"/>
                <a:cs typeface="Times New Roman" panose="02020603050405020304" pitchFamily="18" charset="0"/>
              </a:rPr>
              <a:t>knn</a:t>
            </a:r>
            <a:r>
              <a:rPr lang="en-US" dirty="0">
                <a:latin typeface="Times New Roman" panose="02020603050405020304" pitchFamily="18" charset="0"/>
                <a:cs typeface="Times New Roman" panose="02020603050405020304" pitchFamily="18" charset="0"/>
              </a:rPr>
              <a:t> than logistic regression.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539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750</TotalTime>
  <Words>2987</Words>
  <Application>Microsoft Office PowerPoint</Application>
  <PresentationFormat>Widescreen</PresentationFormat>
  <Paragraphs>226</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Gill Sans MT</vt:lpstr>
      <vt:lpstr>menlo</vt:lpstr>
      <vt:lpstr>system-ui</vt:lpstr>
      <vt:lpstr>Times New Roman</vt:lpstr>
      <vt:lpstr>Gallery</vt:lpstr>
      <vt:lpstr>Capstone Project Total Soccer Analysis</vt:lpstr>
      <vt:lpstr>Introduction </vt:lpstr>
      <vt:lpstr>Project Outline</vt:lpstr>
      <vt:lpstr>Core Objectives</vt:lpstr>
      <vt:lpstr>Tools and Techniques</vt:lpstr>
      <vt:lpstr>Phase 1: Data Cleaning and Pre-processing</vt:lpstr>
      <vt:lpstr>Phase 2: Analysis Core Objective 1:Performance Analysis </vt:lpstr>
      <vt:lpstr>Core Objective 1:Performance Analysis ContNUE……</vt:lpstr>
      <vt:lpstr>Core Objective 1:Performance Analysis ContNUE……</vt:lpstr>
      <vt:lpstr>Phase 2: Analysis Core Objective 2: Player Profile and Market Value </vt:lpstr>
      <vt:lpstr>Core Objective 2: Player Profile and Market Value                                                                          ContNUE…… </vt:lpstr>
      <vt:lpstr>Phase 2: Analysis Core Objective 3: Team Comparison </vt:lpstr>
      <vt:lpstr>Core Objective 3: Team Comparison ContNUE……</vt:lpstr>
      <vt:lpstr>Phase 2: Analysis Core Objective 4: Attendance and Stadium Analysis </vt:lpstr>
      <vt:lpstr>Core Objective 4: Attendance and Stadium Analysis                                                      ContNUE……</vt:lpstr>
      <vt:lpstr>Core Objective 5: Referee Analysis </vt:lpstr>
      <vt:lpstr>Core Objective 6: Substitution Patterns </vt:lpstr>
      <vt:lpstr>Core Objective 7: Event Analysis</vt:lpstr>
      <vt:lpstr>Core Objective 8: Competition Analysis</vt:lpstr>
      <vt:lpstr>Core Objective 9: Player Attributes and Demographics </vt:lpstr>
      <vt:lpstr>Core Objective 9: Player Attributes and Demographics                                                                             Continue …………</vt:lpstr>
      <vt:lpstr>Core Objective 10:Contract Management</vt:lpstr>
      <vt:lpstr>Summary</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ASHER ALEXANDER</dc:creator>
  <cp:lastModifiedBy>ASHER ALEXANDER</cp:lastModifiedBy>
  <cp:revision>117</cp:revision>
  <dcterms:created xsi:type="dcterms:W3CDTF">2025-05-09T06:54:27Z</dcterms:created>
  <dcterms:modified xsi:type="dcterms:W3CDTF">2025-05-14T02:53:20Z</dcterms:modified>
</cp:coreProperties>
</file>